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6" r:id="rId3"/>
    <p:sldId id="310" r:id="rId4"/>
    <p:sldId id="316" r:id="rId5"/>
    <p:sldId id="312" r:id="rId6"/>
    <p:sldId id="313" r:id="rId7"/>
    <p:sldId id="314" r:id="rId8"/>
    <p:sldId id="315" r:id="rId9"/>
    <p:sldId id="286" r:id="rId10"/>
    <p:sldId id="278" r:id="rId11"/>
    <p:sldId id="279" r:id="rId12"/>
    <p:sldId id="322" r:id="rId13"/>
    <p:sldId id="323" r:id="rId14"/>
    <p:sldId id="324" r:id="rId15"/>
    <p:sldId id="325" r:id="rId16"/>
    <p:sldId id="326" r:id="rId17"/>
    <p:sldId id="327" r:id="rId18"/>
    <p:sldId id="281" r:id="rId19"/>
    <p:sldId id="331" r:id="rId20"/>
    <p:sldId id="317" r:id="rId21"/>
    <p:sldId id="330" r:id="rId22"/>
    <p:sldId id="318" r:id="rId23"/>
    <p:sldId id="258" r:id="rId24"/>
    <p:sldId id="262" r:id="rId25"/>
    <p:sldId id="270" r:id="rId26"/>
    <p:sldId id="287" r:id="rId27"/>
    <p:sldId id="288" r:id="rId28"/>
    <p:sldId id="289" r:id="rId29"/>
    <p:sldId id="271" r:id="rId30"/>
    <p:sldId id="265" r:id="rId31"/>
    <p:sldId id="263" r:id="rId32"/>
    <p:sldId id="283" r:id="rId33"/>
    <p:sldId id="290" r:id="rId34"/>
    <p:sldId id="291" r:id="rId35"/>
    <p:sldId id="292" r:id="rId36"/>
    <p:sldId id="293" r:id="rId37"/>
    <p:sldId id="294" r:id="rId38"/>
    <p:sldId id="299" r:id="rId39"/>
    <p:sldId id="297" r:id="rId40"/>
    <p:sldId id="257" r:id="rId41"/>
    <p:sldId id="300" r:id="rId42"/>
    <p:sldId id="259" r:id="rId43"/>
    <p:sldId id="260" r:id="rId44"/>
    <p:sldId id="261" r:id="rId45"/>
    <p:sldId id="302" r:id="rId46"/>
    <p:sldId id="303" r:id="rId47"/>
    <p:sldId id="266" r:id="rId48"/>
    <p:sldId id="304" r:id="rId49"/>
    <p:sldId id="306" r:id="rId50"/>
    <p:sldId id="267" r:id="rId51"/>
    <p:sldId id="295" r:id="rId52"/>
  </p:sldIdLst>
  <p:sldSz cx="12192000" cy="6858000"/>
  <p:notesSz cx="6858000" cy="9144000"/>
  <p:defaultText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8" d="100"/>
          <a:sy n="78" d="100"/>
        </p:scale>
        <p:origin x="-336" y="-9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636AD6D-F992-4F8F-90AD-6F4A742FA78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id-ID"/>
          </a:p>
        </p:txBody>
      </p:sp>
      <p:sp>
        <p:nvSpPr>
          <p:cNvPr id="3" name="Subtitle 2">
            <a:extLst>
              <a:ext uri="{FF2B5EF4-FFF2-40B4-BE49-F238E27FC236}">
                <a16:creationId xmlns="" xmlns:a16="http://schemas.microsoft.com/office/drawing/2014/main" id="{26A873F4-DF94-4DA8-AD5B-9953D25BB9A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id-ID"/>
          </a:p>
        </p:txBody>
      </p:sp>
      <p:sp>
        <p:nvSpPr>
          <p:cNvPr id="4" name="Date Placeholder 3">
            <a:extLst>
              <a:ext uri="{FF2B5EF4-FFF2-40B4-BE49-F238E27FC236}">
                <a16:creationId xmlns="" xmlns:a16="http://schemas.microsoft.com/office/drawing/2014/main" id="{91851BD2-E34E-454C-8646-11BF91135D18}"/>
              </a:ext>
            </a:extLst>
          </p:cNvPr>
          <p:cNvSpPr>
            <a:spLocks noGrp="1"/>
          </p:cNvSpPr>
          <p:nvPr>
            <p:ph type="dt" sz="half" idx="10"/>
          </p:nvPr>
        </p:nvSpPr>
        <p:spPr/>
        <p:txBody>
          <a:bodyPr/>
          <a:lstStyle/>
          <a:p>
            <a:fld id="{2BEA8733-2EA3-4688-871E-6D8F570F92AA}" type="datetimeFigureOut">
              <a:rPr lang="id-ID" smtClean="0"/>
              <a:pPr/>
              <a:t>19/09/2026</a:t>
            </a:fld>
            <a:endParaRPr lang="id-ID"/>
          </a:p>
        </p:txBody>
      </p:sp>
      <p:sp>
        <p:nvSpPr>
          <p:cNvPr id="5" name="Footer Placeholder 4">
            <a:extLst>
              <a:ext uri="{FF2B5EF4-FFF2-40B4-BE49-F238E27FC236}">
                <a16:creationId xmlns="" xmlns:a16="http://schemas.microsoft.com/office/drawing/2014/main" id="{0CE55FFB-B066-406F-B153-A8D86BADD9D6}"/>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 xmlns:a16="http://schemas.microsoft.com/office/drawing/2014/main" id="{530EF563-B4CF-48CA-9219-99B5F2B6957F}"/>
              </a:ext>
            </a:extLst>
          </p:cNvPr>
          <p:cNvSpPr>
            <a:spLocks noGrp="1"/>
          </p:cNvSpPr>
          <p:nvPr>
            <p:ph type="sldNum" sz="quarter" idx="12"/>
          </p:nvPr>
        </p:nvSpPr>
        <p:spPr/>
        <p:txBody>
          <a:bodyPr/>
          <a:lstStyle/>
          <a:p>
            <a:fld id="{909FEA0B-8C97-4527-8FB9-4DD0E946872F}" type="slidenum">
              <a:rPr lang="id-ID" smtClean="0"/>
              <a:pPr/>
              <a:t>‹#›</a:t>
            </a:fld>
            <a:endParaRPr lang="id-ID"/>
          </a:p>
        </p:txBody>
      </p:sp>
    </p:spTree>
    <p:extLst>
      <p:ext uri="{BB962C8B-B14F-4D97-AF65-F5344CB8AC3E}">
        <p14:creationId xmlns:p14="http://schemas.microsoft.com/office/powerpoint/2010/main" val="21450366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EFD7255-D336-43EE-8FD8-26587D3F2028}"/>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 xmlns:a16="http://schemas.microsoft.com/office/drawing/2014/main" id="{115FB039-62AD-484B-B622-8D9BCDCD589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 xmlns:a16="http://schemas.microsoft.com/office/drawing/2014/main" id="{CE1FE7E2-CF03-45B8-AC90-8B3E3A7F4E19}"/>
              </a:ext>
            </a:extLst>
          </p:cNvPr>
          <p:cNvSpPr>
            <a:spLocks noGrp="1"/>
          </p:cNvSpPr>
          <p:nvPr>
            <p:ph type="dt" sz="half" idx="10"/>
          </p:nvPr>
        </p:nvSpPr>
        <p:spPr/>
        <p:txBody>
          <a:bodyPr/>
          <a:lstStyle/>
          <a:p>
            <a:fld id="{2BEA8733-2EA3-4688-871E-6D8F570F92AA}" type="datetimeFigureOut">
              <a:rPr lang="id-ID" smtClean="0"/>
              <a:pPr/>
              <a:t>19/09/2026</a:t>
            </a:fld>
            <a:endParaRPr lang="id-ID"/>
          </a:p>
        </p:txBody>
      </p:sp>
      <p:sp>
        <p:nvSpPr>
          <p:cNvPr id="5" name="Footer Placeholder 4">
            <a:extLst>
              <a:ext uri="{FF2B5EF4-FFF2-40B4-BE49-F238E27FC236}">
                <a16:creationId xmlns="" xmlns:a16="http://schemas.microsoft.com/office/drawing/2014/main" id="{3364A0DB-1340-4D92-9EDD-BE52A5B63721}"/>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 xmlns:a16="http://schemas.microsoft.com/office/drawing/2014/main" id="{7668B74A-2E78-464E-9452-5809AE136554}"/>
              </a:ext>
            </a:extLst>
          </p:cNvPr>
          <p:cNvSpPr>
            <a:spLocks noGrp="1"/>
          </p:cNvSpPr>
          <p:nvPr>
            <p:ph type="sldNum" sz="quarter" idx="12"/>
          </p:nvPr>
        </p:nvSpPr>
        <p:spPr/>
        <p:txBody>
          <a:bodyPr/>
          <a:lstStyle/>
          <a:p>
            <a:fld id="{909FEA0B-8C97-4527-8FB9-4DD0E946872F}" type="slidenum">
              <a:rPr lang="id-ID" smtClean="0"/>
              <a:pPr/>
              <a:t>‹#›</a:t>
            </a:fld>
            <a:endParaRPr lang="id-ID"/>
          </a:p>
        </p:txBody>
      </p:sp>
    </p:spTree>
    <p:extLst>
      <p:ext uri="{BB962C8B-B14F-4D97-AF65-F5344CB8AC3E}">
        <p14:creationId xmlns:p14="http://schemas.microsoft.com/office/powerpoint/2010/main" val="2081669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F5AADFD-473F-4878-A417-9D1E3F033DA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id-ID"/>
          </a:p>
        </p:txBody>
      </p:sp>
      <p:sp>
        <p:nvSpPr>
          <p:cNvPr id="3" name="Text Placeholder 2">
            <a:extLst>
              <a:ext uri="{FF2B5EF4-FFF2-40B4-BE49-F238E27FC236}">
                <a16:creationId xmlns="" xmlns:a16="http://schemas.microsoft.com/office/drawing/2014/main" id="{D0F41F3A-2F50-40C1-9FDC-3CE45068B68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 xmlns:a16="http://schemas.microsoft.com/office/drawing/2014/main" id="{727581FE-EC16-4AFC-B2E4-D760FC0DEF59}"/>
              </a:ext>
            </a:extLst>
          </p:cNvPr>
          <p:cNvSpPr>
            <a:spLocks noGrp="1"/>
          </p:cNvSpPr>
          <p:nvPr>
            <p:ph type="dt" sz="half" idx="10"/>
          </p:nvPr>
        </p:nvSpPr>
        <p:spPr/>
        <p:txBody>
          <a:bodyPr/>
          <a:lstStyle/>
          <a:p>
            <a:fld id="{2BEA8733-2EA3-4688-871E-6D8F570F92AA}" type="datetimeFigureOut">
              <a:rPr lang="id-ID" smtClean="0"/>
              <a:pPr/>
              <a:t>19/09/2026</a:t>
            </a:fld>
            <a:endParaRPr lang="id-ID"/>
          </a:p>
        </p:txBody>
      </p:sp>
      <p:sp>
        <p:nvSpPr>
          <p:cNvPr id="5" name="Footer Placeholder 4">
            <a:extLst>
              <a:ext uri="{FF2B5EF4-FFF2-40B4-BE49-F238E27FC236}">
                <a16:creationId xmlns="" xmlns:a16="http://schemas.microsoft.com/office/drawing/2014/main" id="{AAD940D0-4EA8-4B5A-9397-25CFBFA379CE}"/>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 xmlns:a16="http://schemas.microsoft.com/office/drawing/2014/main" id="{00DDCEA8-37DA-41DE-BB19-8D8B918ED0A0}"/>
              </a:ext>
            </a:extLst>
          </p:cNvPr>
          <p:cNvSpPr>
            <a:spLocks noGrp="1"/>
          </p:cNvSpPr>
          <p:nvPr>
            <p:ph type="sldNum" sz="quarter" idx="12"/>
          </p:nvPr>
        </p:nvSpPr>
        <p:spPr/>
        <p:txBody>
          <a:bodyPr/>
          <a:lstStyle/>
          <a:p>
            <a:fld id="{909FEA0B-8C97-4527-8FB9-4DD0E946872F}" type="slidenum">
              <a:rPr lang="id-ID" smtClean="0"/>
              <a:pPr/>
              <a:t>‹#›</a:t>
            </a:fld>
            <a:endParaRPr lang="id-ID"/>
          </a:p>
        </p:txBody>
      </p:sp>
    </p:spTree>
    <p:extLst>
      <p:ext uri="{BB962C8B-B14F-4D97-AF65-F5344CB8AC3E}">
        <p14:creationId xmlns:p14="http://schemas.microsoft.com/office/powerpoint/2010/main" val="4660922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0E1D5B3-6A5E-4D6A-ACF6-D108CB1DF0D0}"/>
              </a:ext>
            </a:extLst>
          </p:cNvPr>
          <p:cNvSpPr>
            <a:spLocks noGrp="1"/>
          </p:cNvSpPr>
          <p:nvPr>
            <p:ph type="title"/>
          </p:nvPr>
        </p:nvSpPr>
        <p:spPr/>
        <p:txBody>
          <a:bodyPr/>
          <a:lstStyle/>
          <a:p>
            <a:r>
              <a:rPr lang="en-US"/>
              <a:t>Click to edit Master title style</a:t>
            </a:r>
            <a:endParaRPr lang="id-ID"/>
          </a:p>
        </p:txBody>
      </p:sp>
      <p:sp>
        <p:nvSpPr>
          <p:cNvPr id="3" name="Content Placeholder 2">
            <a:extLst>
              <a:ext uri="{FF2B5EF4-FFF2-40B4-BE49-F238E27FC236}">
                <a16:creationId xmlns="" xmlns:a16="http://schemas.microsoft.com/office/drawing/2014/main" id="{226B1679-2EBD-4501-BAE2-673C4659CE0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Content Placeholder 3">
            <a:extLst>
              <a:ext uri="{FF2B5EF4-FFF2-40B4-BE49-F238E27FC236}">
                <a16:creationId xmlns="" xmlns:a16="http://schemas.microsoft.com/office/drawing/2014/main" id="{66FAFDDB-66D0-42DD-B5B9-3357A2316FA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Date Placeholder 4">
            <a:extLst>
              <a:ext uri="{FF2B5EF4-FFF2-40B4-BE49-F238E27FC236}">
                <a16:creationId xmlns="" xmlns:a16="http://schemas.microsoft.com/office/drawing/2014/main" id="{A0B273CB-2BF2-439A-AEE9-07D11FAD2904}"/>
              </a:ext>
            </a:extLst>
          </p:cNvPr>
          <p:cNvSpPr>
            <a:spLocks noGrp="1"/>
          </p:cNvSpPr>
          <p:nvPr>
            <p:ph type="dt" sz="half" idx="10"/>
          </p:nvPr>
        </p:nvSpPr>
        <p:spPr/>
        <p:txBody>
          <a:bodyPr/>
          <a:lstStyle/>
          <a:p>
            <a:fld id="{2BEA8733-2EA3-4688-871E-6D8F570F92AA}" type="datetimeFigureOut">
              <a:rPr lang="id-ID" smtClean="0"/>
              <a:pPr/>
              <a:t>19/09/2026</a:t>
            </a:fld>
            <a:endParaRPr lang="id-ID"/>
          </a:p>
        </p:txBody>
      </p:sp>
      <p:sp>
        <p:nvSpPr>
          <p:cNvPr id="6" name="Footer Placeholder 5">
            <a:extLst>
              <a:ext uri="{FF2B5EF4-FFF2-40B4-BE49-F238E27FC236}">
                <a16:creationId xmlns="" xmlns:a16="http://schemas.microsoft.com/office/drawing/2014/main" id="{47ED18BA-66B4-421C-BF27-CF716F180134}"/>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 xmlns:a16="http://schemas.microsoft.com/office/drawing/2014/main" id="{E61627C6-9499-44D9-81CF-CEE0D6B7F5EC}"/>
              </a:ext>
            </a:extLst>
          </p:cNvPr>
          <p:cNvSpPr>
            <a:spLocks noGrp="1"/>
          </p:cNvSpPr>
          <p:nvPr>
            <p:ph type="sldNum" sz="quarter" idx="12"/>
          </p:nvPr>
        </p:nvSpPr>
        <p:spPr/>
        <p:txBody>
          <a:bodyPr/>
          <a:lstStyle/>
          <a:p>
            <a:fld id="{909FEA0B-8C97-4527-8FB9-4DD0E946872F}" type="slidenum">
              <a:rPr lang="id-ID" smtClean="0"/>
              <a:pPr/>
              <a:t>‹#›</a:t>
            </a:fld>
            <a:endParaRPr lang="id-ID"/>
          </a:p>
        </p:txBody>
      </p:sp>
    </p:spTree>
    <p:extLst>
      <p:ext uri="{BB962C8B-B14F-4D97-AF65-F5344CB8AC3E}">
        <p14:creationId xmlns:p14="http://schemas.microsoft.com/office/powerpoint/2010/main" val="2014805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1BA6D51-383F-4B7D-9054-D6A20D732448}"/>
              </a:ext>
            </a:extLst>
          </p:cNvPr>
          <p:cNvSpPr>
            <a:spLocks noGrp="1"/>
          </p:cNvSpPr>
          <p:nvPr>
            <p:ph type="title"/>
          </p:nvPr>
        </p:nvSpPr>
        <p:spPr>
          <a:xfrm>
            <a:off x="839788" y="365125"/>
            <a:ext cx="10515600" cy="1325563"/>
          </a:xfrm>
        </p:spPr>
        <p:txBody>
          <a:bodyPr/>
          <a:lstStyle/>
          <a:p>
            <a:r>
              <a:rPr lang="en-US"/>
              <a:t>Click to edit Master title style</a:t>
            </a:r>
            <a:endParaRPr lang="id-ID"/>
          </a:p>
        </p:txBody>
      </p:sp>
      <p:sp>
        <p:nvSpPr>
          <p:cNvPr id="3" name="Text Placeholder 2">
            <a:extLst>
              <a:ext uri="{FF2B5EF4-FFF2-40B4-BE49-F238E27FC236}">
                <a16:creationId xmlns="" xmlns:a16="http://schemas.microsoft.com/office/drawing/2014/main" id="{0F9FF1FD-AAFD-405A-8E83-E2342318FBF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 xmlns:a16="http://schemas.microsoft.com/office/drawing/2014/main" id="{0BFD111B-986E-4FA3-AFD0-2321011C8B5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5" name="Text Placeholder 4">
            <a:extLst>
              <a:ext uri="{FF2B5EF4-FFF2-40B4-BE49-F238E27FC236}">
                <a16:creationId xmlns="" xmlns:a16="http://schemas.microsoft.com/office/drawing/2014/main" id="{600510FF-06B4-449E-9BE9-7D71E5E806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 xmlns:a16="http://schemas.microsoft.com/office/drawing/2014/main" id="{DDA47751-82C4-40AD-90FB-0A233A0778C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7" name="Date Placeholder 6">
            <a:extLst>
              <a:ext uri="{FF2B5EF4-FFF2-40B4-BE49-F238E27FC236}">
                <a16:creationId xmlns="" xmlns:a16="http://schemas.microsoft.com/office/drawing/2014/main" id="{08373590-A6D2-46E2-ADC6-E728C896765A}"/>
              </a:ext>
            </a:extLst>
          </p:cNvPr>
          <p:cNvSpPr>
            <a:spLocks noGrp="1"/>
          </p:cNvSpPr>
          <p:nvPr>
            <p:ph type="dt" sz="half" idx="10"/>
          </p:nvPr>
        </p:nvSpPr>
        <p:spPr/>
        <p:txBody>
          <a:bodyPr/>
          <a:lstStyle/>
          <a:p>
            <a:fld id="{2BEA8733-2EA3-4688-871E-6D8F570F92AA}" type="datetimeFigureOut">
              <a:rPr lang="id-ID" smtClean="0"/>
              <a:pPr/>
              <a:t>19/09/2026</a:t>
            </a:fld>
            <a:endParaRPr lang="id-ID"/>
          </a:p>
        </p:txBody>
      </p:sp>
      <p:sp>
        <p:nvSpPr>
          <p:cNvPr id="8" name="Footer Placeholder 7">
            <a:extLst>
              <a:ext uri="{FF2B5EF4-FFF2-40B4-BE49-F238E27FC236}">
                <a16:creationId xmlns="" xmlns:a16="http://schemas.microsoft.com/office/drawing/2014/main" id="{20FBB016-BA46-4B10-9517-E1DEFD5F5F7D}"/>
              </a:ext>
            </a:extLst>
          </p:cNvPr>
          <p:cNvSpPr>
            <a:spLocks noGrp="1"/>
          </p:cNvSpPr>
          <p:nvPr>
            <p:ph type="ftr" sz="quarter" idx="11"/>
          </p:nvPr>
        </p:nvSpPr>
        <p:spPr/>
        <p:txBody>
          <a:bodyPr/>
          <a:lstStyle/>
          <a:p>
            <a:endParaRPr lang="id-ID"/>
          </a:p>
        </p:txBody>
      </p:sp>
      <p:sp>
        <p:nvSpPr>
          <p:cNvPr id="9" name="Slide Number Placeholder 8">
            <a:extLst>
              <a:ext uri="{FF2B5EF4-FFF2-40B4-BE49-F238E27FC236}">
                <a16:creationId xmlns="" xmlns:a16="http://schemas.microsoft.com/office/drawing/2014/main" id="{8DAC0593-B254-4EC4-8D74-537C62EEF588}"/>
              </a:ext>
            </a:extLst>
          </p:cNvPr>
          <p:cNvSpPr>
            <a:spLocks noGrp="1"/>
          </p:cNvSpPr>
          <p:nvPr>
            <p:ph type="sldNum" sz="quarter" idx="12"/>
          </p:nvPr>
        </p:nvSpPr>
        <p:spPr/>
        <p:txBody>
          <a:bodyPr/>
          <a:lstStyle/>
          <a:p>
            <a:fld id="{909FEA0B-8C97-4527-8FB9-4DD0E946872F}" type="slidenum">
              <a:rPr lang="id-ID" smtClean="0"/>
              <a:pPr/>
              <a:t>‹#›</a:t>
            </a:fld>
            <a:endParaRPr lang="id-ID"/>
          </a:p>
        </p:txBody>
      </p:sp>
    </p:spTree>
    <p:extLst>
      <p:ext uri="{BB962C8B-B14F-4D97-AF65-F5344CB8AC3E}">
        <p14:creationId xmlns:p14="http://schemas.microsoft.com/office/powerpoint/2010/main" val="265429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55B450F-7DD2-41E2-B8BD-27AD5E75B22A}"/>
              </a:ext>
            </a:extLst>
          </p:cNvPr>
          <p:cNvSpPr>
            <a:spLocks noGrp="1"/>
          </p:cNvSpPr>
          <p:nvPr>
            <p:ph type="title"/>
          </p:nvPr>
        </p:nvSpPr>
        <p:spPr/>
        <p:txBody>
          <a:bodyPr/>
          <a:lstStyle/>
          <a:p>
            <a:r>
              <a:rPr lang="en-US"/>
              <a:t>Click to edit Master title style</a:t>
            </a:r>
            <a:endParaRPr lang="id-ID"/>
          </a:p>
        </p:txBody>
      </p:sp>
      <p:sp>
        <p:nvSpPr>
          <p:cNvPr id="3" name="Date Placeholder 2">
            <a:extLst>
              <a:ext uri="{FF2B5EF4-FFF2-40B4-BE49-F238E27FC236}">
                <a16:creationId xmlns="" xmlns:a16="http://schemas.microsoft.com/office/drawing/2014/main" id="{333BCFC8-1378-4A47-A0E2-0831B209051F}"/>
              </a:ext>
            </a:extLst>
          </p:cNvPr>
          <p:cNvSpPr>
            <a:spLocks noGrp="1"/>
          </p:cNvSpPr>
          <p:nvPr>
            <p:ph type="dt" sz="half" idx="10"/>
          </p:nvPr>
        </p:nvSpPr>
        <p:spPr/>
        <p:txBody>
          <a:bodyPr/>
          <a:lstStyle/>
          <a:p>
            <a:fld id="{2BEA8733-2EA3-4688-871E-6D8F570F92AA}" type="datetimeFigureOut">
              <a:rPr lang="id-ID" smtClean="0"/>
              <a:pPr/>
              <a:t>19/09/2026</a:t>
            </a:fld>
            <a:endParaRPr lang="id-ID"/>
          </a:p>
        </p:txBody>
      </p:sp>
      <p:sp>
        <p:nvSpPr>
          <p:cNvPr id="4" name="Footer Placeholder 3">
            <a:extLst>
              <a:ext uri="{FF2B5EF4-FFF2-40B4-BE49-F238E27FC236}">
                <a16:creationId xmlns="" xmlns:a16="http://schemas.microsoft.com/office/drawing/2014/main" id="{67BD216C-90F5-4822-BDCE-1771E82E3306}"/>
              </a:ext>
            </a:extLst>
          </p:cNvPr>
          <p:cNvSpPr>
            <a:spLocks noGrp="1"/>
          </p:cNvSpPr>
          <p:nvPr>
            <p:ph type="ftr" sz="quarter" idx="11"/>
          </p:nvPr>
        </p:nvSpPr>
        <p:spPr/>
        <p:txBody>
          <a:bodyPr/>
          <a:lstStyle/>
          <a:p>
            <a:endParaRPr lang="id-ID"/>
          </a:p>
        </p:txBody>
      </p:sp>
      <p:sp>
        <p:nvSpPr>
          <p:cNvPr id="5" name="Slide Number Placeholder 4">
            <a:extLst>
              <a:ext uri="{FF2B5EF4-FFF2-40B4-BE49-F238E27FC236}">
                <a16:creationId xmlns="" xmlns:a16="http://schemas.microsoft.com/office/drawing/2014/main" id="{7D88A289-478C-4B3C-927A-DADFF07A9615}"/>
              </a:ext>
            </a:extLst>
          </p:cNvPr>
          <p:cNvSpPr>
            <a:spLocks noGrp="1"/>
          </p:cNvSpPr>
          <p:nvPr>
            <p:ph type="sldNum" sz="quarter" idx="12"/>
          </p:nvPr>
        </p:nvSpPr>
        <p:spPr/>
        <p:txBody>
          <a:bodyPr/>
          <a:lstStyle/>
          <a:p>
            <a:fld id="{909FEA0B-8C97-4527-8FB9-4DD0E946872F}" type="slidenum">
              <a:rPr lang="id-ID" smtClean="0"/>
              <a:pPr/>
              <a:t>‹#›</a:t>
            </a:fld>
            <a:endParaRPr lang="id-ID"/>
          </a:p>
        </p:txBody>
      </p:sp>
    </p:spTree>
    <p:extLst>
      <p:ext uri="{BB962C8B-B14F-4D97-AF65-F5344CB8AC3E}">
        <p14:creationId xmlns:p14="http://schemas.microsoft.com/office/powerpoint/2010/main" val="29555275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 xmlns:a16="http://schemas.microsoft.com/office/drawing/2014/main" id="{742C217E-3C5E-4823-99EB-80FE9D799CC4}"/>
              </a:ext>
            </a:extLst>
          </p:cNvPr>
          <p:cNvSpPr>
            <a:spLocks noGrp="1"/>
          </p:cNvSpPr>
          <p:nvPr>
            <p:ph type="dt" sz="half" idx="10"/>
          </p:nvPr>
        </p:nvSpPr>
        <p:spPr/>
        <p:txBody>
          <a:bodyPr/>
          <a:lstStyle/>
          <a:p>
            <a:fld id="{2BEA8733-2EA3-4688-871E-6D8F570F92AA}" type="datetimeFigureOut">
              <a:rPr lang="id-ID" smtClean="0"/>
              <a:pPr/>
              <a:t>19/09/2026</a:t>
            </a:fld>
            <a:endParaRPr lang="id-ID"/>
          </a:p>
        </p:txBody>
      </p:sp>
      <p:sp>
        <p:nvSpPr>
          <p:cNvPr id="3" name="Footer Placeholder 2">
            <a:extLst>
              <a:ext uri="{FF2B5EF4-FFF2-40B4-BE49-F238E27FC236}">
                <a16:creationId xmlns="" xmlns:a16="http://schemas.microsoft.com/office/drawing/2014/main" id="{0312AB74-4788-43A9-BA17-B847549BE79E}"/>
              </a:ext>
            </a:extLst>
          </p:cNvPr>
          <p:cNvSpPr>
            <a:spLocks noGrp="1"/>
          </p:cNvSpPr>
          <p:nvPr>
            <p:ph type="ftr" sz="quarter" idx="11"/>
          </p:nvPr>
        </p:nvSpPr>
        <p:spPr/>
        <p:txBody>
          <a:bodyPr/>
          <a:lstStyle/>
          <a:p>
            <a:endParaRPr lang="id-ID"/>
          </a:p>
        </p:txBody>
      </p:sp>
      <p:sp>
        <p:nvSpPr>
          <p:cNvPr id="4" name="Slide Number Placeholder 3">
            <a:extLst>
              <a:ext uri="{FF2B5EF4-FFF2-40B4-BE49-F238E27FC236}">
                <a16:creationId xmlns="" xmlns:a16="http://schemas.microsoft.com/office/drawing/2014/main" id="{0CE7DD95-E4A6-4A8D-AD73-96446718FB22}"/>
              </a:ext>
            </a:extLst>
          </p:cNvPr>
          <p:cNvSpPr>
            <a:spLocks noGrp="1"/>
          </p:cNvSpPr>
          <p:nvPr>
            <p:ph type="sldNum" sz="quarter" idx="12"/>
          </p:nvPr>
        </p:nvSpPr>
        <p:spPr/>
        <p:txBody>
          <a:bodyPr/>
          <a:lstStyle/>
          <a:p>
            <a:fld id="{909FEA0B-8C97-4527-8FB9-4DD0E946872F}" type="slidenum">
              <a:rPr lang="id-ID" smtClean="0"/>
              <a:pPr/>
              <a:t>‹#›</a:t>
            </a:fld>
            <a:endParaRPr lang="id-ID"/>
          </a:p>
        </p:txBody>
      </p:sp>
    </p:spTree>
    <p:extLst>
      <p:ext uri="{BB962C8B-B14F-4D97-AF65-F5344CB8AC3E}">
        <p14:creationId xmlns:p14="http://schemas.microsoft.com/office/powerpoint/2010/main" val="31498335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FC6BD764-7A92-42DC-B97B-4C5C2D2952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Content Placeholder 2">
            <a:extLst>
              <a:ext uri="{FF2B5EF4-FFF2-40B4-BE49-F238E27FC236}">
                <a16:creationId xmlns="" xmlns:a16="http://schemas.microsoft.com/office/drawing/2014/main" id="{FA503000-CD8A-49F3-94D5-2D4A757DAFF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Text Placeholder 3">
            <a:extLst>
              <a:ext uri="{FF2B5EF4-FFF2-40B4-BE49-F238E27FC236}">
                <a16:creationId xmlns="" xmlns:a16="http://schemas.microsoft.com/office/drawing/2014/main" id="{DA45FBA0-5AB5-44E5-B05B-65DFFF07A1F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A6E5BE62-5688-4FF6-8239-F2C715A3435F}"/>
              </a:ext>
            </a:extLst>
          </p:cNvPr>
          <p:cNvSpPr>
            <a:spLocks noGrp="1"/>
          </p:cNvSpPr>
          <p:nvPr>
            <p:ph type="dt" sz="half" idx="10"/>
          </p:nvPr>
        </p:nvSpPr>
        <p:spPr/>
        <p:txBody>
          <a:bodyPr/>
          <a:lstStyle/>
          <a:p>
            <a:fld id="{2BEA8733-2EA3-4688-871E-6D8F570F92AA}" type="datetimeFigureOut">
              <a:rPr lang="id-ID" smtClean="0"/>
              <a:pPr/>
              <a:t>19/09/2026</a:t>
            </a:fld>
            <a:endParaRPr lang="id-ID"/>
          </a:p>
        </p:txBody>
      </p:sp>
      <p:sp>
        <p:nvSpPr>
          <p:cNvPr id="6" name="Footer Placeholder 5">
            <a:extLst>
              <a:ext uri="{FF2B5EF4-FFF2-40B4-BE49-F238E27FC236}">
                <a16:creationId xmlns="" xmlns:a16="http://schemas.microsoft.com/office/drawing/2014/main" id="{454C0FEF-23A9-4D8E-984F-9C683890F776}"/>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 xmlns:a16="http://schemas.microsoft.com/office/drawing/2014/main" id="{FCCFA53E-1F03-4365-B8CA-AD8DAB2B55B2}"/>
              </a:ext>
            </a:extLst>
          </p:cNvPr>
          <p:cNvSpPr>
            <a:spLocks noGrp="1"/>
          </p:cNvSpPr>
          <p:nvPr>
            <p:ph type="sldNum" sz="quarter" idx="12"/>
          </p:nvPr>
        </p:nvSpPr>
        <p:spPr/>
        <p:txBody>
          <a:bodyPr/>
          <a:lstStyle/>
          <a:p>
            <a:fld id="{909FEA0B-8C97-4527-8FB9-4DD0E946872F}" type="slidenum">
              <a:rPr lang="id-ID" smtClean="0"/>
              <a:pPr/>
              <a:t>‹#›</a:t>
            </a:fld>
            <a:endParaRPr lang="id-ID"/>
          </a:p>
        </p:txBody>
      </p:sp>
    </p:spTree>
    <p:extLst>
      <p:ext uri="{BB962C8B-B14F-4D97-AF65-F5344CB8AC3E}">
        <p14:creationId xmlns:p14="http://schemas.microsoft.com/office/powerpoint/2010/main" val="21212888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9CB8BF0-33CD-4195-9419-8BD43BD743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id-ID"/>
          </a:p>
        </p:txBody>
      </p:sp>
      <p:sp>
        <p:nvSpPr>
          <p:cNvPr id="3" name="Picture Placeholder 2">
            <a:extLst>
              <a:ext uri="{FF2B5EF4-FFF2-40B4-BE49-F238E27FC236}">
                <a16:creationId xmlns="" xmlns:a16="http://schemas.microsoft.com/office/drawing/2014/main" id="{B8B6E051-CEC0-4F4E-AE99-93DE3BDB59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d-ID"/>
          </a:p>
        </p:txBody>
      </p:sp>
      <p:sp>
        <p:nvSpPr>
          <p:cNvPr id="4" name="Text Placeholder 3">
            <a:extLst>
              <a:ext uri="{FF2B5EF4-FFF2-40B4-BE49-F238E27FC236}">
                <a16:creationId xmlns="" xmlns:a16="http://schemas.microsoft.com/office/drawing/2014/main" id="{07EC8ED0-050F-4022-9D65-E2BAA4ED257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 xmlns:a16="http://schemas.microsoft.com/office/drawing/2014/main" id="{BAF7E3FD-0592-4DFC-93F9-5326D98C7081}"/>
              </a:ext>
            </a:extLst>
          </p:cNvPr>
          <p:cNvSpPr>
            <a:spLocks noGrp="1"/>
          </p:cNvSpPr>
          <p:nvPr>
            <p:ph type="dt" sz="half" idx="10"/>
          </p:nvPr>
        </p:nvSpPr>
        <p:spPr/>
        <p:txBody>
          <a:bodyPr/>
          <a:lstStyle/>
          <a:p>
            <a:fld id="{2BEA8733-2EA3-4688-871E-6D8F570F92AA}" type="datetimeFigureOut">
              <a:rPr lang="id-ID" smtClean="0"/>
              <a:pPr/>
              <a:t>19/09/2026</a:t>
            </a:fld>
            <a:endParaRPr lang="id-ID"/>
          </a:p>
        </p:txBody>
      </p:sp>
      <p:sp>
        <p:nvSpPr>
          <p:cNvPr id="6" name="Footer Placeholder 5">
            <a:extLst>
              <a:ext uri="{FF2B5EF4-FFF2-40B4-BE49-F238E27FC236}">
                <a16:creationId xmlns="" xmlns:a16="http://schemas.microsoft.com/office/drawing/2014/main" id="{6CBF32E3-9E99-4C60-BFEE-6536F2E0A3A9}"/>
              </a:ext>
            </a:extLst>
          </p:cNvPr>
          <p:cNvSpPr>
            <a:spLocks noGrp="1"/>
          </p:cNvSpPr>
          <p:nvPr>
            <p:ph type="ftr" sz="quarter" idx="11"/>
          </p:nvPr>
        </p:nvSpPr>
        <p:spPr/>
        <p:txBody>
          <a:bodyPr/>
          <a:lstStyle/>
          <a:p>
            <a:endParaRPr lang="id-ID"/>
          </a:p>
        </p:txBody>
      </p:sp>
      <p:sp>
        <p:nvSpPr>
          <p:cNvPr id="7" name="Slide Number Placeholder 6">
            <a:extLst>
              <a:ext uri="{FF2B5EF4-FFF2-40B4-BE49-F238E27FC236}">
                <a16:creationId xmlns="" xmlns:a16="http://schemas.microsoft.com/office/drawing/2014/main" id="{E968E99A-76CB-4982-A66D-3F0125A30758}"/>
              </a:ext>
            </a:extLst>
          </p:cNvPr>
          <p:cNvSpPr>
            <a:spLocks noGrp="1"/>
          </p:cNvSpPr>
          <p:nvPr>
            <p:ph type="sldNum" sz="quarter" idx="12"/>
          </p:nvPr>
        </p:nvSpPr>
        <p:spPr/>
        <p:txBody>
          <a:bodyPr/>
          <a:lstStyle/>
          <a:p>
            <a:fld id="{909FEA0B-8C97-4527-8FB9-4DD0E946872F}" type="slidenum">
              <a:rPr lang="id-ID" smtClean="0"/>
              <a:pPr/>
              <a:t>‹#›</a:t>
            </a:fld>
            <a:endParaRPr lang="id-ID"/>
          </a:p>
        </p:txBody>
      </p:sp>
    </p:spTree>
    <p:extLst>
      <p:ext uri="{BB962C8B-B14F-4D97-AF65-F5344CB8AC3E}">
        <p14:creationId xmlns:p14="http://schemas.microsoft.com/office/powerpoint/2010/main" val="12197451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0874274-D76A-4ACC-8B1E-8D176DB8E0EB}"/>
              </a:ext>
            </a:extLst>
          </p:cNvPr>
          <p:cNvSpPr>
            <a:spLocks noGrp="1"/>
          </p:cNvSpPr>
          <p:nvPr>
            <p:ph type="title"/>
          </p:nvPr>
        </p:nvSpPr>
        <p:spPr/>
        <p:txBody>
          <a:bodyPr/>
          <a:lstStyle/>
          <a:p>
            <a:r>
              <a:rPr lang="en-US"/>
              <a:t>Click to edit Master title style</a:t>
            </a:r>
            <a:endParaRPr lang="id-ID"/>
          </a:p>
        </p:txBody>
      </p:sp>
      <p:sp>
        <p:nvSpPr>
          <p:cNvPr id="3" name="Vertical Text Placeholder 2">
            <a:extLst>
              <a:ext uri="{FF2B5EF4-FFF2-40B4-BE49-F238E27FC236}">
                <a16:creationId xmlns="" xmlns:a16="http://schemas.microsoft.com/office/drawing/2014/main" id="{E47AEF48-F963-4E42-AE6F-E298BDD96A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 xmlns:a16="http://schemas.microsoft.com/office/drawing/2014/main" id="{BFD7B198-7843-4AD2-899F-DB8AD556470C}"/>
              </a:ext>
            </a:extLst>
          </p:cNvPr>
          <p:cNvSpPr>
            <a:spLocks noGrp="1"/>
          </p:cNvSpPr>
          <p:nvPr>
            <p:ph type="dt" sz="half" idx="10"/>
          </p:nvPr>
        </p:nvSpPr>
        <p:spPr/>
        <p:txBody>
          <a:bodyPr/>
          <a:lstStyle/>
          <a:p>
            <a:fld id="{2BEA8733-2EA3-4688-871E-6D8F570F92AA}" type="datetimeFigureOut">
              <a:rPr lang="id-ID" smtClean="0"/>
              <a:pPr/>
              <a:t>19/09/2026</a:t>
            </a:fld>
            <a:endParaRPr lang="id-ID"/>
          </a:p>
        </p:txBody>
      </p:sp>
      <p:sp>
        <p:nvSpPr>
          <p:cNvPr id="5" name="Footer Placeholder 4">
            <a:extLst>
              <a:ext uri="{FF2B5EF4-FFF2-40B4-BE49-F238E27FC236}">
                <a16:creationId xmlns="" xmlns:a16="http://schemas.microsoft.com/office/drawing/2014/main" id="{8A37B95F-D66A-475A-86F1-96DC440FCEE5}"/>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 xmlns:a16="http://schemas.microsoft.com/office/drawing/2014/main" id="{FBBE7B9E-95CD-4D3F-A2AF-C0E645D2C869}"/>
              </a:ext>
            </a:extLst>
          </p:cNvPr>
          <p:cNvSpPr>
            <a:spLocks noGrp="1"/>
          </p:cNvSpPr>
          <p:nvPr>
            <p:ph type="sldNum" sz="quarter" idx="12"/>
          </p:nvPr>
        </p:nvSpPr>
        <p:spPr/>
        <p:txBody>
          <a:bodyPr/>
          <a:lstStyle/>
          <a:p>
            <a:fld id="{909FEA0B-8C97-4527-8FB9-4DD0E946872F}" type="slidenum">
              <a:rPr lang="id-ID" smtClean="0"/>
              <a:pPr/>
              <a:t>‹#›</a:t>
            </a:fld>
            <a:endParaRPr lang="id-ID"/>
          </a:p>
        </p:txBody>
      </p:sp>
    </p:spTree>
    <p:extLst>
      <p:ext uri="{BB962C8B-B14F-4D97-AF65-F5344CB8AC3E}">
        <p14:creationId xmlns:p14="http://schemas.microsoft.com/office/powerpoint/2010/main" val="23352880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 xmlns:a16="http://schemas.microsoft.com/office/drawing/2014/main" id="{B0AAC1D5-0DEA-4CAA-9F3C-89B14E3C192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id-ID"/>
          </a:p>
        </p:txBody>
      </p:sp>
      <p:sp>
        <p:nvSpPr>
          <p:cNvPr id="3" name="Vertical Text Placeholder 2">
            <a:extLst>
              <a:ext uri="{FF2B5EF4-FFF2-40B4-BE49-F238E27FC236}">
                <a16:creationId xmlns="" xmlns:a16="http://schemas.microsoft.com/office/drawing/2014/main" id="{9F286DF5-8D61-42C6-A89D-E7B60459EC6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 xmlns:a16="http://schemas.microsoft.com/office/drawing/2014/main" id="{F36A7639-1E12-4DBA-9F6B-5B08ADB80147}"/>
              </a:ext>
            </a:extLst>
          </p:cNvPr>
          <p:cNvSpPr>
            <a:spLocks noGrp="1"/>
          </p:cNvSpPr>
          <p:nvPr>
            <p:ph type="dt" sz="half" idx="10"/>
          </p:nvPr>
        </p:nvSpPr>
        <p:spPr/>
        <p:txBody>
          <a:bodyPr/>
          <a:lstStyle/>
          <a:p>
            <a:fld id="{2BEA8733-2EA3-4688-871E-6D8F570F92AA}" type="datetimeFigureOut">
              <a:rPr lang="id-ID" smtClean="0"/>
              <a:pPr/>
              <a:t>19/09/2026</a:t>
            </a:fld>
            <a:endParaRPr lang="id-ID"/>
          </a:p>
        </p:txBody>
      </p:sp>
      <p:sp>
        <p:nvSpPr>
          <p:cNvPr id="5" name="Footer Placeholder 4">
            <a:extLst>
              <a:ext uri="{FF2B5EF4-FFF2-40B4-BE49-F238E27FC236}">
                <a16:creationId xmlns="" xmlns:a16="http://schemas.microsoft.com/office/drawing/2014/main" id="{53C1C941-E021-45B7-A8F3-E80DD312E59F}"/>
              </a:ext>
            </a:extLst>
          </p:cNvPr>
          <p:cNvSpPr>
            <a:spLocks noGrp="1"/>
          </p:cNvSpPr>
          <p:nvPr>
            <p:ph type="ftr" sz="quarter" idx="11"/>
          </p:nvPr>
        </p:nvSpPr>
        <p:spPr/>
        <p:txBody>
          <a:bodyPr/>
          <a:lstStyle/>
          <a:p>
            <a:endParaRPr lang="id-ID"/>
          </a:p>
        </p:txBody>
      </p:sp>
      <p:sp>
        <p:nvSpPr>
          <p:cNvPr id="6" name="Slide Number Placeholder 5">
            <a:extLst>
              <a:ext uri="{FF2B5EF4-FFF2-40B4-BE49-F238E27FC236}">
                <a16:creationId xmlns="" xmlns:a16="http://schemas.microsoft.com/office/drawing/2014/main" id="{41A0CD49-06DA-4292-9C57-374601D1ED2B}"/>
              </a:ext>
            </a:extLst>
          </p:cNvPr>
          <p:cNvSpPr>
            <a:spLocks noGrp="1"/>
          </p:cNvSpPr>
          <p:nvPr>
            <p:ph type="sldNum" sz="quarter" idx="12"/>
          </p:nvPr>
        </p:nvSpPr>
        <p:spPr/>
        <p:txBody>
          <a:bodyPr/>
          <a:lstStyle/>
          <a:p>
            <a:fld id="{909FEA0B-8C97-4527-8FB9-4DD0E946872F}" type="slidenum">
              <a:rPr lang="id-ID" smtClean="0"/>
              <a:pPr/>
              <a:t>‹#›</a:t>
            </a:fld>
            <a:endParaRPr lang="id-ID"/>
          </a:p>
        </p:txBody>
      </p:sp>
    </p:spTree>
    <p:extLst>
      <p:ext uri="{BB962C8B-B14F-4D97-AF65-F5344CB8AC3E}">
        <p14:creationId xmlns:p14="http://schemas.microsoft.com/office/powerpoint/2010/main" val="2339982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7507196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 xmlns:a16="http://schemas.microsoft.com/office/drawing/2014/main" id="{18DF1F60-962A-41DB-A9FA-3CB28FBF302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id-ID"/>
          </a:p>
        </p:txBody>
      </p:sp>
      <p:sp>
        <p:nvSpPr>
          <p:cNvPr id="3" name="Text Placeholder 2">
            <a:extLst>
              <a:ext uri="{FF2B5EF4-FFF2-40B4-BE49-F238E27FC236}">
                <a16:creationId xmlns="" xmlns:a16="http://schemas.microsoft.com/office/drawing/2014/main" id="{7F9E585F-2816-4892-9B6A-73C64DF719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id-ID"/>
          </a:p>
        </p:txBody>
      </p:sp>
      <p:sp>
        <p:nvSpPr>
          <p:cNvPr id="4" name="Date Placeholder 3">
            <a:extLst>
              <a:ext uri="{FF2B5EF4-FFF2-40B4-BE49-F238E27FC236}">
                <a16:creationId xmlns="" xmlns:a16="http://schemas.microsoft.com/office/drawing/2014/main" id="{19E9DDC2-C32F-44EB-B400-D2FC12562D3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BEA8733-2EA3-4688-871E-6D8F570F92AA}" type="datetimeFigureOut">
              <a:rPr lang="id-ID" smtClean="0"/>
              <a:pPr/>
              <a:t>19/09/2026</a:t>
            </a:fld>
            <a:endParaRPr lang="id-ID"/>
          </a:p>
        </p:txBody>
      </p:sp>
      <p:sp>
        <p:nvSpPr>
          <p:cNvPr id="5" name="Footer Placeholder 4">
            <a:extLst>
              <a:ext uri="{FF2B5EF4-FFF2-40B4-BE49-F238E27FC236}">
                <a16:creationId xmlns="" xmlns:a16="http://schemas.microsoft.com/office/drawing/2014/main" id="{49596F78-6190-4E64-94D6-4CBFA536278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d-ID"/>
          </a:p>
        </p:txBody>
      </p:sp>
      <p:sp>
        <p:nvSpPr>
          <p:cNvPr id="6" name="Slide Number Placeholder 5">
            <a:extLst>
              <a:ext uri="{FF2B5EF4-FFF2-40B4-BE49-F238E27FC236}">
                <a16:creationId xmlns="" xmlns:a16="http://schemas.microsoft.com/office/drawing/2014/main" id="{884BEA93-2F94-4BDF-B87C-29E23356E4D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09FEA0B-8C97-4527-8FB9-4DD0E946872F}" type="slidenum">
              <a:rPr lang="id-ID" smtClean="0"/>
              <a:pPr/>
              <a:t>‹#›</a:t>
            </a:fld>
            <a:endParaRPr lang="id-ID"/>
          </a:p>
        </p:txBody>
      </p:sp>
    </p:spTree>
    <p:extLst>
      <p:ext uri="{BB962C8B-B14F-4D97-AF65-F5344CB8AC3E}">
        <p14:creationId xmlns:p14="http://schemas.microsoft.com/office/powerpoint/2010/main" val="42696388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d-ID"/>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601226034"/>
      </p:ext>
    </p:extLst>
  </p:cSld>
  <p:clrMap bg1="lt1" tx1="dk1" bg2="lt2" tx2="dk2" accent1="accent1" accent2="accent2" accent3="accent3" accent4="accent4" accent5="accent5" accent6="accent6" hlink="hlink" folHlink="folHlink"/>
  <p:sldLayoutIdLst>
    <p:sldLayoutId id="2147483661"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619010D2-5BB1-4E50-8251-D9759672B956}"/>
              </a:ext>
            </a:extLst>
          </p:cNvPr>
          <p:cNvPicPr>
            <a:picLocks noChangeAspect="1"/>
          </p:cNvPicPr>
          <p:nvPr/>
        </p:nvPicPr>
        <p:blipFill>
          <a:blip r:embed="rId2"/>
          <a:stretch>
            <a:fillRect/>
          </a:stretch>
        </p:blipFill>
        <p:spPr>
          <a:xfrm>
            <a:off x="0" y="-118533"/>
            <a:ext cx="12192000" cy="6976533"/>
          </a:xfrm>
          <a:prstGeom prst="rect">
            <a:avLst/>
          </a:prstGeom>
        </p:spPr>
      </p:pic>
      <p:pic>
        <p:nvPicPr>
          <p:cNvPr id="2" name="Picture 1">
            <a:extLst>
              <a:ext uri="{FF2B5EF4-FFF2-40B4-BE49-F238E27FC236}">
                <a16:creationId xmlns="" xmlns:a16="http://schemas.microsoft.com/office/drawing/2014/main" id="{ED2723E5-BB76-4F5A-8373-A0F56C0C36D2}"/>
              </a:ext>
            </a:extLst>
          </p:cNvPr>
          <p:cNvPicPr>
            <a:picLocks noChangeAspect="1"/>
          </p:cNvPicPr>
          <p:nvPr/>
        </p:nvPicPr>
        <p:blipFill>
          <a:blip r:embed="rId3"/>
          <a:stretch>
            <a:fillRect/>
          </a:stretch>
        </p:blipFill>
        <p:spPr>
          <a:xfrm>
            <a:off x="8987596" y="198928"/>
            <a:ext cx="2889754" cy="530398"/>
          </a:xfrm>
          <a:prstGeom prst="rect">
            <a:avLst/>
          </a:prstGeom>
        </p:spPr>
      </p:pic>
      <p:pic>
        <p:nvPicPr>
          <p:cNvPr id="6" name="Picture 5">
            <a:extLst>
              <a:ext uri="{FF2B5EF4-FFF2-40B4-BE49-F238E27FC236}">
                <a16:creationId xmlns="" xmlns:a16="http://schemas.microsoft.com/office/drawing/2014/main" id="{426926F1-267F-477F-9982-236BEB3AB018}"/>
              </a:ext>
            </a:extLst>
          </p:cNvPr>
          <p:cNvPicPr>
            <a:picLocks noChangeAspect="1"/>
          </p:cNvPicPr>
          <p:nvPr/>
        </p:nvPicPr>
        <p:blipFill>
          <a:blip r:embed="rId4"/>
          <a:stretch>
            <a:fillRect/>
          </a:stretch>
        </p:blipFill>
        <p:spPr>
          <a:xfrm>
            <a:off x="3375315" y="2846243"/>
            <a:ext cx="5145231" cy="1165514"/>
          </a:xfrm>
          <a:prstGeom prst="rect">
            <a:avLst/>
          </a:prstGeom>
        </p:spPr>
      </p:pic>
      <p:pic>
        <p:nvPicPr>
          <p:cNvPr id="7" name="Picture 6">
            <a:extLst>
              <a:ext uri="{FF2B5EF4-FFF2-40B4-BE49-F238E27FC236}">
                <a16:creationId xmlns="" xmlns:a16="http://schemas.microsoft.com/office/drawing/2014/main" id="{D68CEEC7-17DB-4D29-8A3A-021B2A1EBA2E}"/>
              </a:ext>
            </a:extLst>
          </p:cNvPr>
          <p:cNvPicPr>
            <a:picLocks noChangeAspect="1"/>
          </p:cNvPicPr>
          <p:nvPr/>
        </p:nvPicPr>
        <p:blipFill>
          <a:blip r:embed="rId5"/>
          <a:stretch>
            <a:fillRect/>
          </a:stretch>
        </p:blipFill>
        <p:spPr>
          <a:xfrm>
            <a:off x="2757055" y="5683164"/>
            <a:ext cx="7218218" cy="942975"/>
          </a:xfrm>
          <a:prstGeom prst="rect">
            <a:avLst/>
          </a:prstGeom>
        </p:spPr>
      </p:pic>
    </p:spTree>
    <p:extLst>
      <p:ext uri="{BB962C8B-B14F-4D97-AF65-F5344CB8AC3E}">
        <p14:creationId xmlns:p14="http://schemas.microsoft.com/office/powerpoint/2010/main" val="24763662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7A6003BC-BB99-4C1B-BE9C-C235CE5AAE77}"/>
              </a:ext>
            </a:extLst>
          </p:cNvPr>
          <p:cNvSpPr>
            <a:spLocks noGrp="1"/>
          </p:cNvSpPr>
          <p:nvPr>
            <p:ph type="title"/>
          </p:nvPr>
        </p:nvSpPr>
        <p:spPr/>
        <p:txBody>
          <a:bodyPr/>
          <a:lstStyle/>
          <a:p>
            <a:r>
              <a:rPr lang="id-ID" dirty="0"/>
              <a:t>Sejarah Singkat Ilmu Ukur Tanah</a:t>
            </a:r>
          </a:p>
        </p:txBody>
      </p:sp>
      <p:sp>
        <p:nvSpPr>
          <p:cNvPr id="3" name="Content Placeholder 2">
            <a:extLst>
              <a:ext uri="{FF2B5EF4-FFF2-40B4-BE49-F238E27FC236}">
                <a16:creationId xmlns="" xmlns:a16="http://schemas.microsoft.com/office/drawing/2014/main" id="{18E2CD2F-3E44-477A-B3CC-E357BF43735E}"/>
              </a:ext>
            </a:extLst>
          </p:cNvPr>
          <p:cNvSpPr>
            <a:spLocks noGrp="1"/>
          </p:cNvSpPr>
          <p:nvPr>
            <p:ph idx="1"/>
          </p:nvPr>
        </p:nvSpPr>
        <p:spPr>
          <a:xfrm>
            <a:off x="838200" y="1510145"/>
            <a:ext cx="10515600" cy="4666818"/>
          </a:xfrm>
        </p:spPr>
        <p:txBody>
          <a:bodyPr>
            <a:normAutofit fontScale="92500" lnSpcReduction="20000"/>
          </a:bodyPr>
          <a:lstStyle/>
          <a:p>
            <a:r>
              <a:rPr lang="id-ID" dirty="0"/>
              <a:t>Pengukuran di atas permukaan tanah dimulai dengan munculnya peradaban manusia. Artinya kemunculan keinginan manusia untuk memiliki sesuatu pertama-tama adalah rumah.</a:t>
            </a:r>
          </a:p>
          <a:p>
            <a:endParaRPr lang="id-ID" dirty="0"/>
          </a:p>
          <a:p>
            <a:r>
              <a:rPr lang="id-ID" dirty="0"/>
              <a:t>Kemudian mulai adanya beberapa langkah dalam hal kepemilikan tanah, masing-masing berbeda sesuai dengan posisinya di masyarakat. Saat itu tidak ada yang menyengketakan ukuran / ekstensi.</a:t>
            </a:r>
          </a:p>
          <a:p>
            <a:endParaRPr lang="id-ID" dirty="0"/>
          </a:p>
          <a:p>
            <a:r>
              <a:rPr lang="id-ID" dirty="0"/>
              <a:t>Hanya pada masa pemerintahan Mesir kuno pembagian tanah untuk pertanian diketahui berdasarkan pengukuran tertentu. Ketika Sungai Nil mulai mundur, orang-orang bergegas untuk menanam tanah kering, sehingga langkah-langkah untuk membagi tanah untuk penanaman mulai dikenal. Pengukuran jarak menggunakan jenis ekstensi tertentu yang kemudian didefinisikan sebagai meter.</a:t>
            </a:r>
          </a:p>
        </p:txBody>
      </p:sp>
    </p:spTree>
    <p:extLst>
      <p:ext uri="{BB962C8B-B14F-4D97-AF65-F5344CB8AC3E}">
        <p14:creationId xmlns:p14="http://schemas.microsoft.com/office/powerpoint/2010/main" val="245658196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B8D41332-6D4F-4A13-AF6B-5355FB2EB41B}"/>
              </a:ext>
            </a:extLst>
          </p:cNvPr>
          <p:cNvSpPr>
            <a:spLocks noGrp="1"/>
          </p:cNvSpPr>
          <p:nvPr>
            <p:ph idx="1"/>
          </p:nvPr>
        </p:nvSpPr>
        <p:spPr>
          <a:xfrm>
            <a:off x="838200" y="512618"/>
            <a:ext cx="10515600" cy="5664345"/>
          </a:xfrm>
        </p:spPr>
        <p:txBody>
          <a:bodyPr/>
          <a:lstStyle/>
          <a:p>
            <a:r>
              <a:rPr lang="id-ID" dirty="0"/>
              <a:t>Di Indonesia tidak jauh berbeda. Di sini dikenal sebagai ekstensi “dipa” yang merupakan ukuran lebar dada dan panjang tangan orang dewasa. (± 1 meter), digunakan sejak usia Kerajaan Mojopahit.</a:t>
            </a:r>
          </a:p>
          <a:p>
            <a:endParaRPr lang="id-ID" dirty="0"/>
          </a:p>
          <a:p>
            <a:r>
              <a:rPr lang="id-ID" dirty="0"/>
              <a:t>Di sini panjangnya digunakan untuk pembagian tanah pertanian dan perikanan di sepanjang sungai Bengawan Solo dan sungai Brantas dan “Siwakan”, yaitu pembagian tanah tambak di daerah sekitar sungai Porong. Dan pada titik yang berbeda di P. Java, ukuran ini masih valid.</a:t>
            </a:r>
          </a:p>
          <a:p>
            <a:r>
              <a:rPr lang="id-ID" dirty="0"/>
              <a:t>Arti geometri itu sendiri memiliki banyak definisi, tetapi secara luas itu adalah ilmu / metode untuk melakukan pekerjaan pengukuran di permukaan bumi dan menggambarnya di bidang datar yang disebut peta</a:t>
            </a:r>
          </a:p>
        </p:txBody>
      </p:sp>
    </p:spTree>
    <p:extLst>
      <p:ext uri="{BB962C8B-B14F-4D97-AF65-F5344CB8AC3E}">
        <p14:creationId xmlns:p14="http://schemas.microsoft.com/office/powerpoint/2010/main" val="2692298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F4728C56-B745-4B68-B1F0-A162F498CEC7}"/>
              </a:ext>
            </a:extLst>
          </p:cNvPr>
          <p:cNvSpPr>
            <a:spLocks noGrp="1"/>
          </p:cNvSpPr>
          <p:nvPr>
            <p:ph idx="1"/>
          </p:nvPr>
        </p:nvSpPr>
        <p:spPr>
          <a:xfrm>
            <a:off x="838200" y="526473"/>
            <a:ext cx="10515600" cy="5650490"/>
          </a:xfrm>
        </p:spPr>
        <p:txBody>
          <a:bodyPr>
            <a:normAutofit fontScale="92500"/>
          </a:bodyPr>
          <a:lstStyle/>
          <a:p>
            <a:pPr marL="0" indent="0">
              <a:buNone/>
            </a:pPr>
            <a:r>
              <a:rPr lang="id-ID" dirty="0"/>
              <a:t>Membahas ilmu penelitian bumi harus selalu melaksanakan ilmu yang lebih tinggi, yaitu geodesi, karena pada kenyataannya ilmu mengukur bumi adalah bagian dari geodesi.</a:t>
            </a:r>
          </a:p>
          <a:p>
            <a:pPr marL="0" indent="0">
              <a:buNone/>
            </a:pPr>
            <a:r>
              <a:rPr lang="id-ID" dirty="0"/>
              <a:t>Berasal dari bahasa Yunani Geodesy, yaitu bumi dan bagi, kata geodeien atau geodaisia artinya membagi pada bumi. </a:t>
            </a:r>
          </a:p>
          <a:p>
            <a:pPr marL="0" indent="0">
              <a:buNone/>
            </a:pPr>
            <a:r>
              <a:rPr lang="id-ID" dirty="0"/>
              <a:t>Pada kenyataannya istilah “geometri” sudah cukup. Mengutip ilmu mengukur bumi, di mana geometri berasal dari bahasa Yunani, Yunani</a:t>
            </a:r>
            <a:r>
              <a:rPr lang="el-GR" dirty="0"/>
              <a:t>εεμετρία = </a:t>
            </a:r>
            <a:r>
              <a:rPr lang="id-ID" dirty="0"/>
              <a:t>geo = bumi dan metry = pengukuran. Secara harfiah berarti pengukuran bumi. Tetapi istilah geometri (lebih tepatnya ilmu spasial atau spasial) yang merupakan dasar untuk mempelajari geodesi telah secara umum disebut sebagai cabang matematika.</a:t>
            </a:r>
          </a:p>
          <a:p>
            <a:pPr marL="0" indent="0">
              <a:buNone/>
            </a:pPr>
            <a:r>
              <a:rPr lang="id-ID" dirty="0"/>
              <a:t>Geodesi menurut profan adalah cabang ilmu </a:t>
            </a:r>
            <a:r>
              <a:rPr lang="id-ID" b="1" u="sng" dirty="0"/>
              <a:t>geosains</a:t>
            </a:r>
            <a:r>
              <a:rPr lang="id-ID" dirty="0"/>
              <a:t> yang mempelajari pemetaan bumi. </a:t>
            </a:r>
          </a:p>
          <a:p>
            <a:pPr marL="0" indent="0">
              <a:buNone/>
            </a:pPr>
            <a:r>
              <a:rPr lang="id-ID" dirty="0"/>
              <a:t>Geodesy adalah salah satu cabang ilmu tertua yang terkait dengan bumi</a:t>
            </a:r>
          </a:p>
        </p:txBody>
      </p:sp>
    </p:spTree>
    <p:extLst>
      <p:ext uri="{BB962C8B-B14F-4D97-AF65-F5344CB8AC3E}">
        <p14:creationId xmlns:p14="http://schemas.microsoft.com/office/powerpoint/2010/main" val="96540878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58B1F4A3-3BC8-435F-8EBC-2EE1150F78E2}"/>
              </a:ext>
            </a:extLst>
          </p:cNvPr>
          <p:cNvSpPr>
            <a:spLocks noGrp="1"/>
          </p:cNvSpPr>
          <p:nvPr>
            <p:ph type="title"/>
          </p:nvPr>
        </p:nvSpPr>
        <p:spPr/>
        <p:txBody>
          <a:bodyPr/>
          <a:lstStyle/>
          <a:p>
            <a:r>
              <a:rPr lang="id-ID" dirty="0"/>
              <a:t>Definisi ;</a:t>
            </a:r>
          </a:p>
        </p:txBody>
      </p:sp>
      <p:sp>
        <p:nvSpPr>
          <p:cNvPr id="3" name="Content Placeholder 2">
            <a:extLst>
              <a:ext uri="{FF2B5EF4-FFF2-40B4-BE49-F238E27FC236}">
                <a16:creationId xmlns="" xmlns:a16="http://schemas.microsoft.com/office/drawing/2014/main" id="{24D6E3FF-B932-4D7C-8F0F-4FC1EA42522F}"/>
              </a:ext>
            </a:extLst>
          </p:cNvPr>
          <p:cNvSpPr>
            <a:spLocks noGrp="1"/>
          </p:cNvSpPr>
          <p:nvPr>
            <p:ph idx="1"/>
          </p:nvPr>
        </p:nvSpPr>
        <p:spPr>
          <a:xfrm>
            <a:off x="838200" y="1454727"/>
            <a:ext cx="10515600" cy="4722236"/>
          </a:xfrm>
        </p:spPr>
        <p:txBody>
          <a:bodyPr>
            <a:normAutofit fontScale="92500" lnSpcReduction="10000"/>
          </a:bodyPr>
          <a:lstStyle/>
          <a:p>
            <a:r>
              <a:rPr lang="id-ID" dirty="0"/>
              <a:t>Definisi modern</a:t>
            </a:r>
          </a:p>
          <a:p>
            <a:r>
              <a:rPr lang="id-ID" dirty="0"/>
              <a:t>Menurut IAG (International Association of Geodesy, 1979), geodesi adalah disiplin yang mempelajari pengukuran dan representasi Bumi dan benda langit.</a:t>
            </a:r>
          </a:p>
          <a:p>
            <a:r>
              <a:rPr lang="id-ID" dirty="0"/>
              <a:t>Definisi klasik</a:t>
            </a:r>
          </a:p>
          <a:p>
            <a:r>
              <a:rPr lang="id-ID" dirty="0"/>
              <a:t>Menurut Helmert dan Torge (1880), geodesi adalah ilmu untuk mengukur dan memetakan permukaan bumi yang juga mencakup permukaan lain dari dasar laut, termasuk medan gravitasi masing-masing, dalam ruang tiga dimensi yang berubah seiring waktu.</a:t>
            </a:r>
          </a:p>
          <a:p>
            <a:r>
              <a:rPr lang="id-ID" dirty="0"/>
              <a:t>Dalam laporan Dewan Riset Nasional Amerika Serikat, definisi Geodesy dapat dibaca sebagai berikut: cabang matematika terapan yang menentukan bentuk dan dimensi bumi serta variasi gravitasi bumi</a:t>
            </a:r>
          </a:p>
        </p:txBody>
      </p:sp>
    </p:spTree>
    <p:extLst>
      <p:ext uri="{BB962C8B-B14F-4D97-AF65-F5344CB8AC3E}">
        <p14:creationId xmlns:p14="http://schemas.microsoft.com/office/powerpoint/2010/main" val="30260731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E0C489C9-26F3-4AAF-9FD8-F79DBA0BE1E3}"/>
              </a:ext>
            </a:extLst>
          </p:cNvPr>
          <p:cNvSpPr>
            <a:spLocks noGrp="1"/>
          </p:cNvSpPr>
          <p:nvPr>
            <p:ph idx="1"/>
          </p:nvPr>
        </p:nvSpPr>
        <p:spPr>
          <a:xfrm>
            <a:off x="838200" y="858981"/>
            <a:ext cx="10515600" cy="5500255"/>
          </a:xfrm>
        </p:spPr>
        <p:txBody>
          <a:bodyPr>
            <a:normAutofit fontScale="77500" lnSpcReduction="20000"/>
          </a:bodyPr>
          <a:lstStyle/>
          <a:p>
            <a:pPr marL="0" indent="0">
              <a:buNone/>
            </a:pPr>
            <a:r>
              <a:rPr lang="id-ID" dirty="0"/>
              <a:t>Dalam beberapa bahasa, geodesi adalah cabang matematika terapan, yang dilakukan dengan mengambil tindakan dan pengamatan untuk menentukan:</a:t>
            </a:r>
          </a:p>
          <a:p>
            <a:pPr indent="34925"/>
            <a:r>
              <a:rPr lang="id-ID" dirty="0"/>
              <a:t>Ukuran dan dimensi sebagian besar bumi.</a:t>
            </a:r>
          </a:p>
          <a:p>
            <a:pPr indent="34925"/>
            <a:r>
              <a:rPr lang="id-ID" dirty="0"/>
              <a:t>Bentuk dan ukuran bumi serta variasi gravitasi bumi.</a:t>
            </a:r>
          </a:p>
          <a:p>
            <a:pPr indent="34925"/>
            <a:r>
              <a:rPr lang="id-ID" dirty="0"/>
              <a:t>Lokasi tepat dari titik-titik di muka bumi.</a:t>
            </a:r>
          </a:p>
          <a:p>
            <a:pPr marL="0" indent="0">
              <a:buNone/>
            </a:pPr>
            <a:r>
              <a:rPr lang="id-ID" dirty="0"/>
              <a:t>Definisi ini memiliki dua aspek, yaitu:</a:t>
            </a:r>
          </a:p>
          <a:p>
            <a:pPr marL="0" indent="0">
              <a:lnSpc>
                <a:spcPct val="120000"/>
              </a:lnSpc>
              <a:buNone/>
            </a:pPr>
            <a:r>
              <a:rPr lang="id-ID" dirty="0"/>
              <a:t>Aspek terapan (aspek penentuan posisi) terkait dengan pengukuran dan pengamatan titik-titik yang teliti atau panjang dari sebagian besar bumi. </a:t>
            </a:r>
          </a:p>
          <a:p>
            <a:pPr marL="0" indent="0">
              <a:lnSpc>
                <a:spcPct val="120000"/>
              </a:lnSpc>
              <a:buNone/>
            </a:pPr>
            <a:r>
              <a:rPr lang="id-ID" dirty="0"/>
              <a:t>Aspek terapan ini telah dikenal sebagai survei dan teknik kartografi atau geodetik. Sekarang teknik geodetik tidak lagi hanya menyangkut survei dan pemetaan. </a:t>
            </a:r>
          </a:p>
          <a:p>
            <a:pPr marL="0" indent="0">
              <a:lnSpc>
                <a:spcPct val="120000"/>
              </a:lnSpc>
              <a:buNone/>
            </a:pPr>
            <a:r>
              <a:rPr lang="id-ID" dirty="0"/>
              <a:t>Perkembangan teknologi informasi digital telah memperluas cakupan keterampilan teknik ilmiah dan geodetik. </a:t>
            </a:r>
          </a:p>
          <a:p>
            <a:pPr marL="0" indent="0">
              <a:buNone/>
            </a:pPr>
            <a:r>
              <a:rPr lang="id-ID" dirty="0"/>
              <a:t>Peta dikelola sebagai informasi geografis terkomputerisasi. Inilah sebabnya mengapa dunia internasional mengadopsi terminologi baru: </a:t>
            </a:r>
            <a:r>
              <a:rPr lang="id-ID" b="1" i="1" u="sng" dirty="0"/>
              <a:t>geoinformatika</a:t>
            </a:r>
            <a:r>
              <a:rPr lang="id-ID" dirty="0"/>
              <a:t> atau </a:t>
            </a:r>
            <a:r>
              <a:rPr lang="id-ID" b="1" i="1" u="sng" dirty="0"/>
              <a:t>geomatika</a:t>
            </a:r>
          </a:p>
          <a:p>
            <a:pPr marL="0" indent="0">
              <a:buNone/>
            </a:pPr>
            <a:r>
              <a:rPr lang="id-ID" dirty="0"/>
              <a:t>.</a:t>
            </a:r>
          </a:p>
        </p:txBody>
      </p:sp>
    </p:spTree>
    <p:extLst>
      <p:ext uri="{BB962C8B-B14F-4D97-AF65-F5344CB8AC3E}">
        <p14:creationId xmlns:p14="http://schemas.microsoft.com/office/powerpoint/2010/main" val="3351838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1B2DCC3D-BCB2-4625-858F-D2DD0BF8D727}"/>
              </a:ext>
            </a:extLst>
          </p:cNvPr>
          <p:cNvSpPr>
            <a:spLocks noGrp="1"/>
          </p:cNvSpPr>
          <p:nvPr>
            <p:ph idx="1"/>
          </p:nvPr>
        </p:nvSpPr>
        <p:spPr>
          <a:xfrm>
            <a:off x="838200" y="526473"/>
            <a:ext cx="10515600" cy="5999018"/>
          </a:xfrm>
        </p:spPr>
        <p:txBody>
          <a:bodyPr>
            <a:normAutofit/>
          </a:bodyPr>
          <a:lstStyle/>
          <a:p>
            <a:r>
              <a:rPr lang="id-ID" dirty="0"/>
              <a:t>Aspek ilmiah (aspek yang berkaitan dengan penentuan bentuk), terkait dengan aspek geometris dan fisik bumi, serta variasi medan gravitasi terestrial.</a:t>
            </a:r>
          </a:p>
          <a:p>
            <a:pPr marL="0" indent="0">
              <a:buNone/>
            </a:pPr>
            <a:endParaRPr lang="id-ID" dirty="0"/>
          </a:p>
          <a:p>
            <a:pPr marL="0" indent="0">
              <a:buNone/>
            </a:pPr>
            <a:r>
              <a:rPr lang="id-ID" dirty="0"/>
              <a:t>Sejarah Geodesik</a:t>
            </a:r>
          </a:p>
          <a:p>
            <a:r>
              <a:rPr lang="id-ID" dirty="0"/>
              <a:t>Sejak zaman kuno, ilmu geodetik telah digunakan oleh manusia untuk keperluan navigasi. </a:t>
            </a:r>
          </a:p>
          <a:p>
            <a:r>
              <a:rPr lang="id-ID" dirty="0"/>
              <a:t>Secara signifikan, kegiatan pemetaan bumi sebagai bidang geodesi dimulai setelah banjir sungai Nil (2000 SM) dari kerajaan Mesir kuno.</a:t>
            </a:r>
          </a:p>
          <a:p>
            <a:r>
              <a:rPr lang="id-ID" dirty="0"/>
              <a:t> Perkembangan geodesi bahkan lebih signifikan ketika manusia mempelajari bentuk bumi dan ukuran bumi lebih dalam dari tokoh-tokoh Yunani</a:t>
            </a:r>
          </a:p>
        </p:txBody>
      </p:sp>
    </p:spTree>
    <p:extLst>
      <p:ext uri="{BB962C8B-B14F-4D97-AF65-F5344CB8AC3E}">
        <p14:creationId xmlns:p14="http://schemas.microsoft.com/office/powerpoint/2010/main" val="42329912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9D33D58-9935-4234-A720-7AF18818217C}"/>
              </a:ext>
            </a:extLst>
          </p:cNvPr>
          <p:cNvSpPr>
            <a:spLocks noGrp="1"/>
          </p:cNvSpPr>
          <p:nvPr>
            <p:ph type="title"/>
          </p:nvPr>
        </p:nvSpPr>
        <p:spPr>
          <a:xfrm>
            <a:off x="983672" y="365125"/>
            <a:ext cx="10370127" cy="1325563"/>
          </a:xfrm>
        </p:spPr>
        <p:txBody>
          <a:bodyPr>
            <a:normAutofit/>
          </a:bodyPr>
          <a:lstStyle/>
          <a:p>
            <a:r>
              <a:rPr lang="id-ID" sz="5400" dirty="0"/>
              <a:t>Geosains</a:t>
            </a:r>
          </a:p>
        </p:txBody>
      </p:sp>
      <p:sp>
        <p:nvSpPr>
          <p:cNvPr id="3" name="Content Placeholder 2">
            <a:extLst>
              <a:ext uri="{FF2B5EF4-FFF2-40B4-BE49-F238E27FC236}">
                <a16:creationId xmlns="" xmlns:a16="http://schemas.microsoft.com/office/drawing/2014/main" id="{78C29E96-C8A9-4686-8A68-100AB46E2579}"/>
              </a:ext>
            </a:extLst>
          </p:cNvPr>
          <p:cNvSpPr>
            <a:spLocks noGrp="1"/>
          </p:cNvSpPr>
          <p:nvPr>
            <p:ph idx="1"/>
          </p:nvPr>
        </p:nvSpPr>
        <p:spPr>
          <a:xfrm>
            <a:off x="838200" y="1413164"/>
            <a:ext cx="10515600" cy="4763799"/>
          </a:xfrm>
        </p:spPr>
        <p:txBody>
          <a:bodyPr>
            <a:normAutofit fontScale="85000" lnSpcReduction="20000"/>
          </a:bodyPr>
          <a:lstStyle/>
          <a:p>
            <a:pPr defTabSz="928688"/>
            <a:r>
              <a:rPr lang="id-ID" b="1" dirty="0"/>
              <a:t>Ilmu kebumian</a:t>
            </a:r>
            <a:r>
              <a:rPr lang="id-ID" dirty="0"/>
              <a:t> atau geosains (earth science,geoscience) </a:t>
            </a:r>
            <a:r>
              <a:rPr lang="id-ID" b="1" dirty="0"/>
              <a:t>adalah</a:t>
            </a:r>
            <a:r>
              <a:rPr lang="id-ID" dirty="0"/>
              <a:t> suatu istilah untuk kumpulan cabang-cabang </a:t>
            </a:r>
            <a:r>
              <a:rPr lang="id-ID" b="1" dirty="0"/>
              <a:t>ilmu</a:t>
            </a:r>
            <a:r>
              <a:rPr lang="id-ID" dirty="0"/>
              <a:t> yang mempelajari bumi. Cabang </a:t>
            </a:r>
            <a:r>
              <a:rPr lang="id-ID" b="1" dirty="0"/>
              <a:t>ilmu</a:t>
            </a:r>
            <a:r>
              <a:rPr lang="id-ID" dirty="0"/>
              <a:t> ini menggunakan gabungan </a:t>
            </a:r>
            <a:r>
              <a:rPr lang="id-ID" b="1" dirty="0"/>
              <a:t>ilmu</a:t>
            </a:r>
            <a:r>
              <a:rPr lang="id-ID" dirty="0"/>
              <a:t> fisika, geografi, matematika, kimia, dan biologi untuk membentuk suatu pengertian kuantitatif dari model lapisan-lapisan Bumi.</a:t>
            </a:r>
          </a:p>
          <a:p>
            <a:r>
              <a:rPr lang="id-ID" dirty="0"/>
              <a:t>Geografi. Geografi umumnya membahas bentang lahan dan hal-hal terkait fisik bumi. </a:t>
            </a:r>
          </a:p>
          <a:p>
            <a:r>
              <a:rPr lang="id-ID" dirty="0"/>
              <a:t>Teknik Geodesi. Teknik Geodesi merupakan salah satu bidang </a:t>
            </a:r>
            <a:r>
              <a:rPr lang="id-ID" b="1" dirty="0"/>
              <a:t>ilmu kebumian</a:t>
            </a:r>
            <a:r>
              <a:rPr lang="id-ID" dirty="0"/>
              <a:t> yang berkaitan erat sama lingkungan fisik bumi. ...</a:t>
            </a:r>
          </a:p>
          <a:p>
            <a:r>
              <a:rPr lang="id-ID" dirty="0"/>
              <a:t>Teknik Geologi.</a:t>
            </a:r>
          </a:p>
          <a:p>
            <a:r>
              <a:rPr lang="id-ID" dirty="0"/>
              <a:t>Teknik Geofisika.</a:t>
            </a:r>
          </a:p>
          <a:p>
            <a:r>
              <a:rPr lang="id-ID" dirty="0"/>
              <a:t>Teknik Geomatika.</a:t>
            </a:r>
          </a:p>
          <a:p>
            <a:r>
              <a:rPr lang="id-ID" dirty="0"/>
              <a:t>Oseanografi</a:t>
            </a:r>
          </a:p>
          <a:p>
            <a:r>
              <a:rPr lang="id-ID" dirty="0"/>
              <a:t>Meteorologi</a:t>
            </a:r>
          </a:p>
          <a:p>
            <a:endParaRPr lang="id-ID" dirty="0"/>
          </a:p>
          <a:p>
            <a:endParaRPr lang="id-ID" dirty="0"/>
          </a:p>
        </p:txBody>
      </p:sp>
    </p:spTree>
    <p:extLst>
      <p:ext uri="{BB962C8B-B14F-4D97-AF65-F5344CB8AC3E}">
        <p14:creationId xmlns:p14="http://schemas.microsoft.com/office/powerpoint/2010/main" val="32653951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5&#10;BENTUK BUMI&#10;Permukaan bumi secara fisik sangatlah tidak teratur,&#10;sehingga untuk keperluan analisis dalam surveying,&#10;kita...">
            <a:extLst>
              <a:ext uri="{FF2B5EF4-FFF2-40B4-BE49-F238E27FC236}">
                <a16:creationId xmlns="" xmlns:a16="http://schemas.microsoft.com/office/drawing/2014/main" id="{479FC6BE-DDD4-42C7-8BA8-CD5E39E3EE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729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 xmlns:a16="http://schemas.microsoft.com/office/drawing/2014/main" id="{EF582F4C-CB4A-41A7-A202-B841F0F94301}"/>
              </a:ext>
            </a:extLst>
          </p:cNvPr>
          <p:cNvPicPr>
            <a:picLocks noChangeAspect="1"/>
          </p:cNvPicPr>
          <p:nvPr/>
        </p:nvPicPr>
        <p:blipFill>
          <a:blip r:embed="rId3"/>
          <a:stretch>
            <a:fillRect/>
          </a:stretch>
        </p:blipFill>
        <p:spPr>
          <a:xfrm>
            <a:off x="6542376" y="5200650"/>
            <a:ext cx="5192424" cy="1463386"/>
          </a:xfrm>
          <a:prstGeom prst="rect">
            <a:avLst/>
          </a:prstGeom>
        </p:spPr>
      </p:pic>
    </p:spTree>
    <p:extLst>
      <p:ext uri="{BB962C8B-B14F-4D97-AF65-F5344CB8AC3E}">
        <p14:creationId xmlns:p14="http://schemas.microsoft.com/office/powerpoint/2010/main" val="16588220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6&#10;Geoid (permukaan air laut rata2)&#10;Ellipsoida Referensi&#10;A’&#10;B’&#10;C’&#10;C&#10;B&#10;A&#10;Permukaan bumi fisis&#10;ELLIPSOIDA BUMI&#10; ">
            <a:extLst>
              <a:ext uri="{FF2B5EF4-FFF2-40B4-BE49-F238E27FC236}">
                <a16:creationId xmlns="" xmlns:a16="http://schemas.microsoft.com/office/drawing/2014/main" id="{D77DFE93-57EF-4516-8BC5-3E6B6B4618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49" y="0"/>
            <a:ext cx="12325351"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202175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 xmlns:a16="http://schemas.microsoft.com/office/drawing/2014/main" id="{7FDBAE2A-3C97-452F-9634-FE76C5519A2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24691"/>
            <a:ext cx="11984182" cy="65947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508556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48DE48D1-E4E6-4996-8310-99E2A559CAF7}"/>
              </a:ext>
            </a:extLst>
          </p:cNvPr>
          <p:cNvPicPr>
            <a:picLocks noChangeAspect="1"/>
          </p:cNvPicPr>
          <p:nvPr/>
        </p:nvPicPr>
        <p:blipFill>
          <a:blip r:embed="rId2"/>
          <a:stretch>
            <a:fillRect/>
          </a:stretch>
        </p:blipFill>
        <p:spPr>
          <a:xfrm>
            <a:off x="0" y="-1"/>
            <a:ext cx="12427527" cy="6677891"/>
          </a:xfrm>
          <a:prstGeom prst="rect">
            <a:avLst/>
          </a:prstGeom>
        </p:spPr>
      </p:pic>
    </p:spTree>
    <p:extLst>
      <p:ext uri="{BB962C8B-B14F-4D97-AF65-F5344CB8AC3E}">
        <p14:creationId xmlns:p14="http://schemas.microsoft.com/office/powerpoint/2010/main" val="165889960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502C298C-D3ED-4366-851B-44672C6D3E3A}"/>
              </a:ext>
            </a:extLst>
          </p:cNvPr>
          <p:cNvPicPr>
            <a:picLocks noChangeAspect="1"/>
          </p:cNvPicPr>
          <p:nvPr/>
        </p:nvPicPr>
        <p:blipFill>
          <a:blip r:embed="rId2"/>
          <a:stretch>
            <a:fillRect/>
          </a:stretch>
        </p:blipFill>
        <p:spPr>
          <a:xfrm>
            <a:off x="0" y="0"/>
            <a:ext cx="12191999" cy="6664036"/>
          </a:xfrm>
          <a:prstGeom prst="rect">
            <a:avLst/>
          </a:prstGeom>
        </p:spPr>
      </p:pic>
    </p:spTree>
    <p:extLst>
      <p:ext uri="{BB962C8B-B14F-4D97-AF65-F5344CB8AC3E}">
        <p14:creationId xmlns:p14="http://schemas.microsoft.com/office/powerpoint/2010/main" val="29402566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a:extLst>
              <a:ext uri="{FF2B5EF4-FFF2-40B4-BE49-F238E27FC236}">
                <a16:creationId xmlns="" xmlns:a16="http://schemas.microsoft.com/office/drawing/2014/main" id="{BE0A4E96-38AB-414B-830F-7787E45727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691" y="138545"/>
            <a:ext cx="12067309" cy="6719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4172978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a:extLst>
              <a:ext uri="{FF2B5EF4-FFF2-40B4-BE49-F238E27FC236}">
                <a16:creationId xmlns="" xmlns:a16="http://schemas.microsoft.com/office/drawing/2014/main" id="{34C8909F-9C09-40F3-A083-B9FF1E4AF10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0836" y="-1"/>
            <a:ext cx="12081164" cy="685800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Bumi Bola Planet - Gambar gratis di Pixabay">
            <a:extLst>
              <a:ext uri="{FF2B5EF4-FFF2-40B4-BE49-F238E27FC236}">
                <a16:creationId xmlns="" xmlns:a16="http://schemas.microsoft.com/office/drawing/2014/main" id="{93D2B662-EAAA-494D-A80F-97C65E48217A}"/>
              </a:ext>
            </a:extLst>
          </p:cNvPr>
          <p:cNvPicPr/>
          <p:nvPr/>
        </p:nvPicPr>
        <p:blipFill>
          <a:blip r:embed="rId3">
            <a:extLst>
              <a:ext uri="{28A0092B-C50C-407E-A947-70E740481C1C}">
                <a14:useLocalDpi xmlns:a14="http://schemas.microsoft.com/office/drawing/2010/main" val="0"/>
              </a:ext>
            </a:extLst>
          </a:blip>
          <a:srcRect/>
          <a:stretch>
            <a:fillRect/>
          </a:stretch>
        </p:blipFill>
        <p:spPr bwMode="auto">
          <a:xfrm>
            <a:off x="5024437" y="2357437"/>
            <a:ext cx="2143125" cy="2143125"/>
          </a:xfrm>
          <a:prstGeom prst="rect">
            <a:avLst/>
          </a:prstGeom>
          <a:noFill/>
          <a:ln>
            <a:noFill/>
          </a:ln>
        </p:spPr>
      </p:pic>
    </p:spTree>
    <p:extLst>
      <p:ext uri="{BB962C8B-B14F-4D97-AF65-F5344CB8AC3E}">
        <p14:creationId xmlns:p14="http://schemas.microsoft.com/office/powerpoint/2010/main" val="33491028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CA3DE75D-ECF2-440C-AE30-5F57EFF8D65D}"/>
              </a:ext>
            </a:extLst>
          </p:cNvPr>
          <p:cNvPicPr>
            <a:picLocks noChangeAspect="1"/>
          </p:cNvPicPr>
          <p:nvPr/>
        </p:nvPicPr>
        <p:blipFill>
          <a:blip r:embed="rId2"/>
          <a:stretch>
            <a:fillRect/>
          </a:stretch>
        </p:blipFill>
        <p:spPr>
          <a:xfrm>
            <a:off x="9235" y="-31717"/>
            <a:ext cx="12182765" cy="6858000"/>
          </a:xfrm>
          <a:prstGeom prst="rect">
            <a:avLst/>
          </a:prstGeom>
        </p:spPr>
      </p:pic>
      <p:pic>
        <p:nvPicPr>
          <p:cNvPr id="2" name="Picture 1">
            <a:extLst>
              <a:ext uri="{FF2B5EF4-FFF2-40B4-BE49-F238E27FC236}">
                <a16:creationId xmlns="" xmlns:a16="http://schemas.microsoft.com/office/drawing/2014/main" id="{F3F4A331-084B-4ABF-8F77-C519242AEA58}"/>
              </a:ext>
            </a:extLst>
          </p:cNvPr>
          <p:cNvPicPr>
            <a:picLocks noChangeAspect="1"/>
          </p:cNvPicPr>
          <p:nvPr/>
        </p:nvPicPr>
        <p:blipFill>
          <a:blip r:embed="rId3"/>
          <a:stretch>
            <a:fillRect/>
          </a:stretch>
        </p:blipFill>
        <p:spPr>
          <a:xfrm>
            <a:off x="6096000" y="2036618"/>
            <a:ext cx="4087092" cy="795550"/>
          </a:xfrm>
          <a:prstGeom prst="rect">
            <a:avLst/>
          </a:prstGeom>
        </p:spPr>
      </p:pic>
      <p:pic>
        <p:nvPicPr>
          <p:cNvPr id="3" name="Picture 2">
            <a:extLst>
              <a:ext uri="{FF2B5EF4-FFF2-40B4-BE49-F238E27FC236}">
                <a16:creationId xmlns="" xmlns:a16="http://schemas.microsoft.com/office/drawing/2014/main" id="{DC7BBD59-C8F1-415C-B2E6-EE3D0E4704D6}"/>
              </a:ext>
            </a:extLst>
          </p:cNvPr>
          <p:cNvPicPr>
            <a:picLocks noChangeAspect="1"/>
          </p:cNvPicPr>
          <p:nvPr/>
        </p:nvPicPr>
        <p:blipFill>
          <a:blip r:embed="rId4"/>
          <a:stretch>
            <a:fillRect/>
          </a:stretch>
        </p:blipFill>
        <p:spPr>
          <a:xfrm>
            <a:off x="6096000" y="3051575"/>
            <a:ext cx="1018120" cy="345708"/>
          </a:xfrm>
          <a:prstGeom prst="rect">
            <a:avLst/>
          </a:prstGeom>
        </p:spPr>
      </p:pic>
      <p:pic>
        <p:nvPicPr>
          <p:cNvPr id="5" name="Picture 4">
            <a:extLst>
              <a:ext uri="{FF2B5EF4-FFF2-40B4-BE49-F238E27FC236}">
                <a16:creationId xmlns="" xmlns:a16="http://schemas.microsoft.com/office/drawing/2014/main" id="{C1502709-D71E-4097-8A1C-83DF3AAD86C3}"/>
              </a:ext>
            </a:extLst>
          </p:cNvPr>
          <p:cNvPicPr>
            <a:picLocks noChangeAspect="1"/>
          </p:cNvPicPr>
          <p:nvPr/>
        </p:nvPicPr>
        <p:blipFill>
          <a:blip r:embed="rId5"/>
          <a:stretch>
            <a:fillRect/>
          </a:stretch>
        </p:blipFill>
        <p:spPr>
          <a:xfrm rot="5058049">
            <a:off x="5543753" y="1984184"/>
            <a:ext cx="440378" cy="420461"/>
          </a:xfrm>
          <a:prstGeom prst="rect">
            <a:avLst/>
          </a:prstGeom>
        </p:spPr>
      </p:pic>
    </p:spTree>
    <p:extLst>
      <p:ext uri="{BB962C8B-B14F-4D97-AF65-F5344CB8AC3E}">
        <p14:creationId xmlns:p14="http://schemas.microsoft.com/office/powerpoint/2010/main" val="19398565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8&#10;Untuk keperluan pemetaan titik-titik A’, B’, dan C’ diproyeksikan&#10;secara orthogonal kepada permukaan ellipsoida referens...">
            <a:extLst>
              <a:ext uri="{FF2B5EF4-FFF2-40B4-BE49-F238E27FC236}">
                <a16:creationId xmlns="" xmlns:a16="http://schemas.microsoft.com/office/drawing/2014/main" id="{B4ECF1A8-615F-4119-BD6B-F8085A7649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4636"/>
            <a:ext cx="12192000" cy="68926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62487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B386D3A9-3E00-4A18-AFF5-B7EF30719122}"/>
              </a:ext>
            </a:extLst>
          </p:cNvPr>
          <p:cNvPicPr>
            <a:picLocks noGrp="1" noChangeAspect="1"/>
          </p:cNvPicPr>
          <p:nvPr>
            <p:ph idx="1"/>
          </p:nvPr>
        </p:nvPicPr>
        <p:blipFill>
          <a:blip r:embed="rId2"/>
          <a:stretch>
            <a:fillRect/>
          </a:stretch>
        </p:blipFill>
        <p:spPr>
          <a:xfrm>
            <a:off x="0" y="0"/>
            <a:ext cx="12192001" cy="6858000"/>
          </a:xfrm>
          <a:prstGeom prst="rect">
            <a:avLst/>
          </a:prstGeom>
        </p:spPr>
      </p:pic>
      <p:pic>
        <p:nvPicPr>
          <p:cNvPr id="2" name="Picture 1">
            <a:extLst>
              <a:ext uri="{FF2B5EF4-FFF2-40B4-BE49-F238E27FC236}">
                <a16:creationId xmlns="" xmlns:a16="http://schemas.microsoft.com/office/drawing/2014/main" id="{880A8003-97ED-488F-846B-5CE4336C12AA}"/>
              </a:ext>
            </a:extLst>
          </p:cNvPr>
          <p:cNvPicPr>
            <a:picLocks noChangeAspect="1"/>
          </p:cNvPicPr>
          <p:nvPr/>
        </p:nvPicPr>
        <p:blipFill>
          <a:blip r:embed="rId3"/>
          <a:stretch>
            <a:fillRect/>
          </a:stretch>
        </p:blipFill>
        <p:spPr>
          <a:xfrm>
            <a:off x="3948545" y="2895600"/>
            <a:ext cx="4516582" cy="1163782"/>
          </a:xfrm>
          <a:prstGeom prst="rect">
            <a:avLst/>
          </a:prstGeom>
        </p:spPr>
      </p:pic>
    </p:spTree>
    <p:extLst>
      <p:ext uri="{BB962C8B-B14F-4D97-AF65-F5344CB8AC3E}">
        <p14:creationId xmlns:p14="http://schemas.microsoft.com/office/powerpoint/2010/main" val="1136373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31333AD2-047C-4CDA-9BCA-3778E7420951}"/>
              </a:ext>
            </a:extLst>
          </p:cNvPr>
          <p:cNvPicPr/>
          <p:nvPr/>
        </p:nvPicPr>
        <p:blipFill rotWithShape="1">
          <a:blip r:embed="rId2">
            <a:extLst>
              <a:ext uri="{28A0092B-C50C-407E-A947-70E740481C1C}">
                <a14:useLocalDpi xmlns:a14="http://schemas.microsoft.com/office/drawing/2010/main" val="0"/>
              </a:ext>
            </a:extLst>
          </a:blip>
          <a:srcRect l="23104" t="28408" r="15234" b="37952"/>
          <a:stretch/>
        </p:blipFill>
        <p:spPr bwMode="auto">
          <a:xfrm>
            <a:off x="103475" y="0"/>
            <a:ext cx="12088525" cy="685800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349773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22CBA98F-80AB-4332-A363-06C10A75436B}"/>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21280637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lmu Ukur Tanah (Plan Survaying) - PDF Download Gratis">
            <a:extLst>
              <a:ext uri="{FF2B5EF4-FFF2-40B4-BE49-F238E27FC236}">
                <a16:creationId xmlns="" xmlns:a16="http://schemas.microsoft.com/office/drawing/2014/main" id="{FF044ECC-75D5-4FEC-B85D-73C90A62046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1942618"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953987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289524EC-E82C-449F-98F3-0CB4143F2684}"/>
              </a:ext>
            </a:extLst>
          </p:cNvPr>
          <p:cNvSpPr>
            <a:spLocks noGrp="1"/>
          </p:cNvSpPr>
          <p:nvPr>
            <p:ph idx="1"/>
          </p:nvPr>
        </p:nvSpPr>
        <p:spPr>
          <a:xfrm>
            <a:off x="4239490" y="1191491"/>
            <a:ext cx="7536873" cy="5347854"/>
          </a:xfrm>
        </p:spPr>
        <p:txBody>
          <a:bodyPr>
            <a:normAutofit fontScale="85000" lnSpcReduction="10000"/>
          </a:bodyPr>
          <a:lstStyle/>
          <a:p>
            <a:r>
              <a:rPr lang="id-ID" dirty="0"/>
              <a:t>Geodesi mencakup kajian dan pengukuran lebih luas, tidak sekedar pemetaan dan penentuan posisi di darat, namun juga didasar laut untuk berbagai keperluan, juga penentuan bentuk dan demensi bumi baik dengan pengukuran dibumi dan dengan bantuan pesawat udara, maupun dengan satelit dan sistem informasinya.</a:t>
            </a:r>
          </a:p>
          <a:p>
            <a:r>
              <a:rPr lang="id-ID" dirty="0"/>
              <a:t>Ilmu ukur tanah adalah bagian dari ilmu geodesi yang mempelajari cara-cara pengukuran di permukaan bumi dan di bawah tanah untuk menentukan posisi relatif atau absolut titik-titik pada permukaan tanah, di atasnya atau di bawahnya, dalam memenuhi kebutuhan seperti pemetaan dan penentuan posisi relatif suatu daerah.</a:t>
            </a:r>
          </a:p>
          <a:p>
            <a:r>
              <a:rPr lang="id-ID" dirty="0"/>
              <a:t>Ilmu ukur tanah didefinisikan ilmu yang mengajarkan tentang teknik-teknik / cara-cara pengukuran dipermukaan bumi dan bawah tanah dalam areal yang terbatas (±20’-20’ atau 37 km x 37 km) untuk keperluaan pemetaan dll.</a:t>
            </a:r>
          </a:p>
          <a:p>
            <a:endParaRPr lang="id-ID" dirty="0"/>
          </a:p>
        </p:txBody>
      </p:sp>
      <p:pic>
        <p:nvPicPr>
          <p:cNvPr id="4" name="Picture 3">
            <a:extLst>
              <a:ext uri="{FF2B5EF4-FFF2-40B4-BE49-F238E27FC236}">
                <a16:creationId xmlns="" xmlns:a16="http://schemas.microsoft.com/office/drawing/2014/main" id="{33814241-1257-409F-BB1D-5DE86A233896}"/>
              </a:ext>
            </a:extLst>
          </p:cNvPr>
          <p:cNvPicPr>
            <a:picLocks noChangeAspect="1"/>
          </p:cNvPicPr>
          <p:nvPr/>
        </p:nvPicPr>
        <p:blipFill>
          <a:blip r:embed="rId2"/>
          <a:stretch>
            <a:fillRect/>
          </a:stretch>
        </p:blipFill>
        <p:spPr>
          <a:xfrm>
            <a:off x="464125" y="1988128"/>
            <a:ext cx="3775365" cy="2881744"/>
          </a:xfrm>
          <a:prstGeom prst="rect">
            <a:avLst/>
          </a:prstGeom>
        </p:spPr>
      </p:pic>
      <p:pic>
        <p:nvPicPr>
          <p:cNvPr id="2" name="Picture 1">
            <a:extLst>
              <a:ext uri="{FF2B5EF4-FFF2-40B4-BE49-F238E27FC236}">
                <a16:creationId xmlns="" xmlns:a16="http://schemas.microsoft.com/office/drawing/2014/main" id="{2C95AF45-18FB-4D71-B62E-FCAA932BC0EA}"/>
              </a:ext>
            </a:extLst>
          </p:cNvPr>
          <p:cNvPicPr>
            <a:picLocks noChangeAspect="1"/>
          </p:cNvPicPr>
          <p:nvPr/>
        </p:nvPicPr>
        <p:blipFill>
          <a:blip r:embed="rId3"/>
          <a:stretch>
            <a:fillRect/>
          </a:stretch>
        </p:blipFill>
        <p:spPr>
          <a:xfrm>
            <a:off x="904806" y="318656"/>
            <a:ext cx="10382388" cy="775854"/>
          </a:xfrm>
          <a:prstGeom prst="rect">
            <a:avLst/>
          </a:prstGeom>
        </p:spPr>
      </p:pic>
    </p:spTree>
    <p:extLst>
      <p:ext uri="{BB962C8B-B14F-4D97-AF65-F5344CB8AC3E}">
        <p14:creationId xmlns:p14="http://schemas.microsoft.com/office/powerpoint/2010/main" val="16531811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CA8EF79-B3F9-4789-9CFC-35D2EB4FEBFF}"/>
              </a:ext>
            </a:extLst>
          </p:cNvPr>
          <p:cNvSpPr>
            <a:spLocks noGrp="1"/>
          </p:cNvSpPr>
          <p:nvPr>
            <p:ph type="title"/>
          </p:nvPr>
        </p:nvSpPr>
        <p:spPr/>
        <p:txBody>
          <a:bodyPr/>
          <a:lstStyle/>
          <a:p>
            <a:r>
              <a:rPr lang="id-ID" dirty="0"/>
              <a:t>Mengenal Ilmu Ukur Tanah</a:t>
            </a:r>
          </a:p>
        </p:txBody>
      </p:sp>
      <p:sp>
        <p:nvSpPr>
          <p:cNvPr id="3" name="Content Placeholder 2">
            <a:extLst>
              <a:ext uri="{FF2B5EF4-FFF2-40B4-BE49-F238E27FC236}">
                <a16:creationId xmlns="" xmlns:a16="http://schemas.microsoft.com/office/drawing/2014/main" id="{1CF3D8AE-253C-4E95-A7DF-AE74017FA352}"/>
              </a:ext>
            </a:extLst>
          </p:cNvPr>
          <p:cNvSpPr>
            <a:spLocks noGrp="1"/>
          </p:cNvSpPr>
          <p:nvPr>
            <p:ph idx="1"/>
          </p:nvPr>
        </p:nvSpPr>
        <p:spPr/>
        <p:txBody>
          <a:bodyPr>
            <a:normAutofit lnSpcReduction="10000"/>
          </a:bodyPr>
          <a:lstStyle/>
          <a:p>
            <a:r>
              <a:rPr lang="id-ID" dirty="0"/>
              <a:t>Ilmu ukur tanah adalah suatu cabang dari keilmuan Geodesi yang khusus mempelajari sebagian kecil dari permukaan bumi dengan cara melakukan pengukuran (surveying) guna mendapatkan hasil akhir yakni sebuah peta. Pengukuran ini dilakukan terhadap detil-detil alam maupun buatan manusia meliputi posisi horizontal (x,y) dan juga posisi secara vertikal (z)</a:t>
            </a:r>
          </a:p>
          <a:p>
            <a:r>
              <a:rPr lang="id-ID" dirty="0"/>
              <a:t>Sedangkan Geodesi sendiri mencakup kajian dan pengukuran yang jauh jauh lebih luas. Bukan hanya sekedar pemetaan dan penentuan posisi di darat namun juga di udara dan laut untuk berbagai keperluan. Termasuk analisis dan pengambilan keputusan serta perhitungan perhitungan secara statistik dan lainnya adalah sedikit dari ranah Geodesi dalam pengukuran dan pemetaan.</a:t>
            </a:r>
          </a:p>
        </p:txBody>
      </p:sp>
    </p:spTree>
    <p:extLst>
      <p:ext uri="{BB962C8B-B14F-4D97-AF65-F5344CB8AC3E}">
        <p14:creationId xmlns:p14="http://schemas.microsoft.com/office/powerpoint/2010/main" val="41447755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BFE87194-99D9-4F9B-9628-3721DB108119}"/>
              </a:ext>
            </a:extLst>
          </p:cNvPr>
          <p:cNvSpPr>
            <a:spLocks noGrp="1"/>
          </p:cNvSpPr>
          <p:nvPr>
            <p:ph type="title"/>
          </p:nvPr>
        </p:nvSpPr>
        <p:spPr/>
        <p:txBody>
          <a:bodyPr/>
          <a:lstStyle/>
          <a:p>
            <a:r>
              <a:rPr lang="id-ID" dirty="0"/>
              <a:t>Materi ilmu ukur tanah</a:t>
            </a:r>
          </a:p>
        </p:txBody>
      </p:sp>
      <p:sp>
        <p:nvSpPr>
          <p:cNvPr id="3" name="Content Placeholder 2">
            <a:extLst>
              <a:ext uri="{FF2B5EF4-FFF2-40B4-BE49-F238E27FC236}">
                <a16:creationId xmlns="" xmlns:a16="http://schemas.microsoft.com/office/drawing/2014/main" id="{F5D6184F-8CF5-4FD8-82C5-6D710BA6B3D6}"/>
              </a:ext>
            </a:extLst>
          </p:cNvPr>
          <p:cNvSpPr>
            <a:spLocks noGrp="1"/>
          </p:cNvSpPr>
          <p:nvPr>
            <p:ph idx="1"/>
          </p:nvPr>
        </p:nvSpPr>
        <p:spPr>
          <a:xfrm>
            <a:off x="838200" y="1482436"/>
            <a:ext cx="10515600" cy="4694527"/>
          </a:xfrm>
        </p:spPr>
        <p:txBody>
          <a:bodyPr>
            <a:normAutofit fontScale="77500" lnSpcReduction="20000"/>
          </a:bodyPr>
          <a:lstStyle/>
          <a:p>
            <a:r>
              <a:rPr lang="id-ID" dirty="0"/>
              <a:t>Ilmu ukur tanah adalah suatu ilmu yang mempelajari cara-cara melakukan pengukuran, baik dalam arah horizontal maupun arah vertikal untuk menentukan posisi relatif titik-titik atau objek pada permukaan bumi dan memindahkannya ke bidang datar (Bidang Proyeksi) dengan aturan dan skala tertentu. Ilmu Ukur Tanah merupakan bagian dari Ilmu yang lebih luas yaitu Ilmu Geodesi, dimana ilmu ini mempunyai 2 tujuan utama yaitu : ilmiah dan preaktis.</a:t>
            </a:r>
          </a:p>
          <a:p>
            <a:r>
              <a:rPr lang="id-ID" dirty="0"/>
              <a:t>Ilmu ukur tanah adalah bagian dari ilmu geodesi yang mempelajari cara-cara pengukuran di permukaan bumi dan di bawah tanah untuk menentukan posisi relatif atau absolut titik-titik pada permukaan tanah, di atasnya atau di bawahnya, dalam memenuhi kebutuhan seperti pemetaan dan penentuan posisi relatif suatu daerah.</a:t>
            </a:r>
          </a:p>
          <a:p>
            <a:r>
              <a:rPr lang="id-ID" dirty="0"/>
              <a:t>Mata kuliah Ilmu Ukur Tanah ini berisi materi teori, perhitungan, pelaksanaan, dan penggambaran kegiatan ukur-tanah datar (plane survey). Untuk mendukung materi tersebut, terdapat pula penjelasan ruang lingkup, sekilas sejarah, materi umum tentang peta, safety pelaksanaan, perijinan pelaksanaan dll yang dijelaskan pada bagian awal mata kuliah ini yang disajikan dalam bentuk text, gambar, dan video. Dan pula ditambahkan materi uitzet busur Pengantar bentuk text, gambar, dan video. Dan pula ditambahkan materi uitzet busur lapangan dan pengenalan alat pemetaan lainnya</a:t>
            </a:r>
          </a:p>
        </p:txBody>
      </p:sp>
    </p:spTree>
    <p:extLst>
      <p:ext uri="{BB962C8B-B14F-4D97-AF65-F5344CB8AC3E}">
        <p14:creationId xmlns:p14="http://schemas.microsoft.com/office/powerpoint/2010/main" val="28531383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9E9B6E7-8959-4ED6-B0E4-DBFF95739D26}"/>
              </a:ext>
            </a:extLst>
          </p:cNvPr>
          <p:cNvSpPr>
            <a:spLocks noGrp="1"/>
          </p:cNvSpPr>
          <p:nvPr>
            <p:ph type="title"/>
          </p:nvPr>
        </p:nvSpPr>
        <p:spPr/>
        <p:txBody>
          <a:bodyPr/>
          <a:lstStyle/>
          <a:p>
            <a:r>
              <a:rPr lang="id-ID" dirty="0"/>
              <a:t>Mengapa Ilmu Ukur Tanah diperlukan ?</a:t>
            </a:r>
          </a:p>
        </p:txBody>
      </p:sp>
      <p:sp>
        <p:nvSpPr>
          <p:cNvPr id="3" name="Content Placeholder 2">
            <a:extLst>
              <a:ext uri="{FF2B5EF4-FFF2-40B4-BE49-F238E27FC236}">
                <a16:creationId xmlns="" xmlns:a16="http://schemas.microsoft.com/office/drawing/2014/main" id="{9113EACE-8FDB-4DE0-9A61-086839390BD6}"/>
              </a:ext>
            </a:extLst>
          </p:cNvPr>
          <p:cNvSpPr>
            <a:spLocks noGrp="1"/>
          </p:cNvSpPr>
          <p:nvPr>
            <p:ph idx="1"/>
          </p:nvPr>
        </p:nvSpPr>
        <p:spPr>
          <a:xfrm>
            <a:off x="838200" y="1343891"/>
            <a:ext cx="10515600" cy="4833072"/>
          </a:xfrm>
        </p:spPr>
        <p:txBody>
          <a:bodyPr>
            <a:normAutofit fontScale="92500" lnSpcReduction="10000"/>
          </a:bodyPr>
          <a:lstStyle/>
          <a:p>
            <a:pPr marL="0" indent="0">
              <a:buNone/>
            </a:pPr>
            <a:r>
              <a:rPr lang="id-ID" dirty="0"/>
              <a:t>Pengkuran tanah sangat diperlukan dalam kehidupan modern terutama dalam jasa konstruksi, oleh karena hasil-hasilnya dipakai untuk :</a:t>
            </a:r>
          </a:p>
          <a:p>
            <a:pPr marL="360363" indent="-360363">
              <a:buNone/>
              <a:tabLst>
                <a:tab pos="179388" algn="l"/>
              </a:tabLst>
            </a:pPr>
            <a:r>
              <a:rPr lang="id-ID" dirty="0"/>
              <a:t>a)	memetakan bumi (daratan dan perairan),</a:t>
            </a:r>
          </a:p>
          <a:p>
            <a:pPr marL="360363" indent="-360363">
              <a:buNone/>
              <a:tabLst>
                <a:tab pos="539750" algn="l"/>
              </a:tabLst>
            </a:pPr>
            <a:r>
              <a:rPr lang="id-ID" dirty="0"/>
              <a:t>b)	menyiapkan peta navigasi perhubungan darat, laut dan udara;</a:t>
            </a:r>
          </a:p>
          <a:p>
            <a:pPr marL="360363" indent="-360363">
              <a:buNone/>
              <a:tabLst>
                <a:tab pos="539750" algn="l"/>
              </a:tabLst>
            </a:pPr>
            <a:r>
              <a:rPr lang="id-ID" dirty="0"/>
              <a:t>c)	memetakan batas-batas pemilikan tanah baik perorangan maupun perusahaan dan tanah negara </a:t>
            </a:r>
          </a:p>
          <a:p>
            <a:pPr marL="360363" indent="-360363">
              <a:buNone/>
              <a:tabLst>
                <a:tab pos="539750" algn="l"/>
              </a:tabLst>
            </a:pPr>
            <a:r>
              <a:rPr lang="id-ID" dirty="0"/>
              <a:t>d)	merupakan bank data spasial  yang meliputi informasi tata guna lahan dan sumber daya alam untuk pengelolaan lingkungan hidup,</a:t>
            </a:r>
          </a:p>
          <a:p>
            <a:pPr marL="360363" indent="-360363">
              <a:buNone/>
              <a:tabLst>
                <a:tab pos="442913" algn="l"/>
              </a:tabLst>
            </a:pPr>
            <a:r>
              <a:rPr lang="id-ID" dirty="0"/>
              <a:t>e)	menentukan fakta tentang ukuran, bentuk, gaya berat dan medan magnit bumi  </a:t>
            </a:r>
          </a:p>
          <a:p>
            <a:pPr marL="360363" indent="-360363">
              <a:buAutoNum type="alphaLcParenR" startAt="6"/>
              <a:tabLst>
                <a:tab pos="263525" algn="l"/>
              </a:tabLst>
            </a:pPr>
            <a:r>
              <a:rPr lang="id-ID" dirty="0"/>
              <a:t>perencanaan pertambangan terbuka</a:t>
            </a:r>
          </a:p>
          <a:p>
            <a:pPr marL="0" indent="0">
              <a:buNone/>
              <a:tabLst>
                <a:tab pos="360363" algn="l"/>
              </a:tabLst>
            </a:pPr>
            <a:r>
              <a:rPr lang="id-ID" dirty="0"/>
              <a:t>g)	dll</a:t>
            </a:r>
          </a:p>
          <a:p>
            <a:endParaRPr lang="id-ID" dirty="0"/>
          </a:p>
        </p:txBody>
      </p:sp>
    </p:spTree>
    <p:extLst>
      <p:ext uri="{BB962C8B-B14F-4D97-AF65-F5344CB8AC3E}">
        <p14:creationId xmlns:p14="http://schemas.microsoft.com/office/powerpoint/2010/main" val="33784975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1B55A5E6-5DBA-4266-9B81-2C68783D102B}"/>
              </a:ext>
            </a:extLst>
          </p:cNvPr>
          <p:cNvSpPr>
            <a:spLocks noGrp="1"/>
          </p:cNvSpPr>
          <p:nvPr>
            <p:ph type="title"/>
          </p:nvPr>
        </p:nvSpPr>
        <p:spPr/>
        <p:txBody>
          <a:bodyPr>
            <a:normAutofit fontScale="90000"/>
          </a:bodyPr>
          <a:lstStyle/>
          <a:p>
            <a:r>
              <a:rPr lang="id-ID" dirty="0"/>
              <a:t/>
            </a:r>
            <a:br>
              <a:rPr lang="id-ID" dirty="0"/>
            </a:br>
            <a:r>
              <a:rPr lang="id-ID" dirty="0"/>
              <a:t>Dalam teknik sipil hasil ukur tanah sangat diperlukan data yang akurat untuk :</a:t>
            </a:r>
            <a:br>
              <a:rPr lang="id-ID" dirty="0"/>
            </a:br>
            <a:endParaRPr lang="id-ID" dirty="0"/>
          </a:p>
        </p:txBody>
      </p:sp>
      <p:sp>
        <p:nvSpPr>
          <p:cNvPr id="3" name="Content Placeholder 2">
            <a:extLst>
              <a:ext uri="{FF2B5EF4-FFF2-40B4-BE49-F238E27FC236}">
                <a16:creationId xmlns="" xmlns:a16="http://schemas.microsoft.com/office/drawing/2014/main" id="{EF97D95E-7CC7-4B41-82BE-7D7D0CBF302A}"/>
              </a:ext>
            </a:extLst>
          </p:cNvPr>
          <p:cNvSpPr>
            <a:spLocks noGrp="1"/>
          </p:cNvSpPr>
          <p:nvPr>
            <p:ph idx="1"/>
          </p:nvPr>
        </p:nvSpPr>
        <p:spPr>
          <a:xfrm>
            <a:off x="838200" y="1579418"/>
            <a:ext cx="10515600" cy="4597545"/>
          </a:xfrm>
        </p:spPr>
        <p:txBody>
          <a:bodyPr>
            <a:normAutofit/>
          </a:bodyPr>
          <a:lstStyle/>
          <a:p>
            <a:pPr marL="0" indent="0">
              <a:buNone/>
              <a:tabLst>
                <a:tab pos="360363" algn="l"/>
              </a:tabLst>
            </a:pPr>
            <a:r>
              <a:rPr lang="id-ID" dirty="0"/>
              <a:t>a)	pembangunan jalan, </a:t>
            </a:r>
          </a:p>
          <a:p>
            <a:pPr marL="0" indent="0">
              <a:buNone/>
              <a:tabLst>
                <a:tab pos="360363" algn="l"/>
              </a:tabLst>
            </a:pPr>
            <a:r>
              <a:rPr lang="id-ID" dirty="0"/>
              <a:t>b)	pembangunan jembatan,</a:t>
            </a:r>
          </a:p>
          <a:p>
            <a:pPr marL="0" indent="0">
              <a:buNone/>
              <a:tabLst>
                <a:tab pos="360363" algn="l"/>
              </a:tabLst>
            </a:pPr>
            <a:r>
              <a:rPr lang="id-ID" dirty="0"/>
              <a:t>c)	pembangunan saluran irigasi, </a:t>
            </a:r>
          </a:p>
          <a:p>
            <a:pPr marL="0" indent="0">
              <a:buNone/>
              <a:tabLst>
                <a:tab pos="360363" algn="l"/>
              </a:tabLst>
            </a:pPr>
            <a:r>
              <a:rPr lang="id-ID" dirty="0"/>
              <a:t>d)	pembangunan lapangan udara, </a:t>
            </a:r>
          </a:p>
          <a:p>
            <a:pPr marL="0" indent="0">
              <a:buNone/>
              <a:tabLst>
                <a:tab pos="360363" algn="l"/>
              </a:tabLst>
            </a:pPr>
            <a:r>
              <a:rPr lang="id-ID" dirty="0"/>
              <a:t>e)	pembangunan terowongan</a:t>
            </a:r>
          </a:p>
          <a:p>
            <a:pPr marL="0" indent="0">
              <a:buNone/>
              <a:tabLst>
                <a:tab pos="360363" algn="l"/>
              </a:tabLst>
            </a:pPr>
            <a:r>
              <a:rPr lang="id-ID" dirty="0"/>
              <a:t>f)	pehubungan cepat (rel kereta api, dll) </a:t>
            </a:r>
          </a:p>
          <a:p>
            <a:pPr marL="0" indent="0">
              <a:buNone/>
              <a:tabLst>
                <a:tab pos="360363" algn="l"/>
              </a:tabLst>
            </a:pPr>
            <a:r>
              <a:rPr lang="id-ID" dirty="0"/>
              <a:t>g)	pembangunan sistem penyediaan air bersih.</a:t>
            </a:r>
          </a:p>
          <a:p>
            <a:pPr marL="0" indent="0">
              <a:buNone/>
              <a:tabLst>
                <a:tab pos="360363" algn="l"/>
              </a:tabLst>
            </a:pPr>
            <a:r>
              <a:rPr lang="id-ID" dirty="0"/>
              <a:t>h)	Pembangunan alur pipa (jaringan pipa bawah tanah )</a:t>
            </a:r>
          </a:p>
          <a:p>
            <a:pPr marL="0" indent="0">
              <a:buNone/>
              <a:tabLst>
                <a:tab pos="360363" algn="l"/>
              </a:tabLst>
            </a:pPr>
            <a:r>
              <a:rPr lang="id-ID" dirty="0"/>
              <a:t>i)	pengkaplingan tanah perkotaan</a:t>
            </a:r>
          </a:p>
          <a:p>
            <a:endParaRPr lang="id-ID" dirty="0"/>
          </a:p>
        </p:txBody>
      </p:sp>
    </p:spTree>
    <p:extLst>
      <p:ext uri="{BB962C8B-B14F-4D97-AF65-F5344CB8AC3E}">
        <p14:creationId xmlns:p14="http://schemas.microsoft.com/office/powerpoint/2010/main" val="10738667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982FD1B2-3C71-4D6F-B583-54DD316AFD2C}"/>
              </a:ext>
            </a:extLst>
          </p:cNvPr>
          <p:cNvSpPr>
            <a:spLocks noGrp="1"/>
          </p:cNvSpPr>
          <p:nvPr>
            <p:ph idx="1"/>
          </p:nvPr>
        </p:nvSpPr>
        <p:spPr>
          <a:xfrm>
            <a:off x="838200" y="637309"/>
            <a:ext cx="10515600" cy="5539654"/>
          </a:xfrm>
        </p:spPr>
        <p:txBody>
          <a:bodyPr/>
          <a:lstStyle/>
          <a:p>
            <a:pPr>
              <a:lnSpc>
                <a:spcPct val="107000"/>
              </a:lnSpc>
              <a:spcAft>
                <a:spcPts val="800"/>
              </a:spcAft>
            </a:pPr>
            <a:r>
              <a:rPr lang="id-ID" dirty="0">
                <a:latin typeface="Calibri" panose="020F0502020204030204" pitchFamily="34" charset="0"/>
                <a:ea typeface="Calibri" panose="020F0502020204030204" pitchFamily="34" charset="0"/>
                <a:cs typeface="Times New Roman" panose="02020603050405020304" pitchFamily="18" charset="0"/>
              </a:rPr>
              <a:t>Semua itu diperlukan pengukuran tanah yang hasilnya beruapa peta untuk perencanaan. Agar hasilnya dapat dipertanggung jawabkan maka pengkuran harus dilakukan secara benar, tepat dan akurat. Hal ini perlu sekalai diketahui baik oleh surveyor maupun para ahli teknik/insinyur. </a:t>
            </a:r>
          </a:p>
          <a:p>
            <a:pPr>
              <a:lnSpc>
                <a:spcPct val="107000"/>
              </a:lnSpc>
              <a:spcAft>
                <a:spcPts val="800"/>
              </a:spcAft>
            </a:pPr>
            <a:r>
              <a:rPr lang="id-ID" dirty="0">
                <a:latin typeface="Calibri" panose="020F0502020204030204" pitchFamily="34" charset="0"/>
                <a:ea typeface="Calibri" panose="020F0502020204030204" pitchFamily="34" charset="0"/>
                <a:cs typeface="Times New Roman" panose="02020603050405020304" pitchFamily="18" charset="0"/>
              </a:rPr>
              <a:t>Pengukuran geodetis dilakukan dengan memperhatikan kelengkungan bumi dan dvelksi vertikal dengan referensi bumi sebagai speroid dan koordinat dihitung dalam 3 dimensi. Metoda teristris pengkuran geodtis telah digantikan dengan Dopler dan saat ini telah berkembang GPS (Global Positioning System) dengan ketelitian dan resolusi yang tinggi.</a:t>
            </a:r>
          </a:p>
          <a:p>
            <a:endParaRPr lang="id-ID" dirty="0"/>
          </a:p>
        </p:txBody>
      </p:sp>
    </p:spTree>
    <p:extLst>
      <p:ext uri="{BB962C8B-B14F-4D97-AF65-F5344CB8AC3E}">
        <p14:creationId xmlns:p14="http://schemas.microsoft.com/office/powerpoint/2010/main" val="129823905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2B934FCE-A63E-4C2C-8208-7F92C1E705C0}"/>
              </a:ext>
            </a:extLst>
          </p:cNvPr>
          <p:cNvSpPr>
            <a:spLocks noGrp="1"/>
          </p:cNvSpPr>
          <p:nvPr>
            <p:ph type="title"/>
          </p:nvPr>
        </p:nvSpPr>
        <p:spPr/>
        <p:txBody>
          <a:bodyPr>
            <a:normAutofit fontScale="90000"/>
          </a:bodyPr>
          <a:lstStyle/>
          <a:p>
            <a:r>
              <a:rPr lang="fi-FI" b="1" dirty="0">
                <a:solidFill>
                  <a:srgbClr val="333333"/>
                </a:solidFill>
                <a:latin typeface="Raleway"/>
              </a:rPr>
              <a:t>Pengukuran ilmu tanah berdasarkan tujuan</a:t>
            </a:r>
            <a:r>
              <a:rPr lang="fi-FI" dirty="0">
                <a:solidFill>
                  <a:srgbClr val="333333"/>
                </a:solidFill>
                <a:latin typeface="Raleway"/>
              </a:rPr>
              <a:t/>
            </a:r>
            <a:br>
              <a:rPr lang="fi-FI" dirty="0">
                <a:solidFill>
                  <a:srgbClr val="333333"/>
                </a:solidFill>
                <a:latin typeface="Raleway"/>
              </a:rPr>
            </a:br>
            <a:endParaRPr lang="id-ID" dirty="0"/>
          </a:p>
        </p:txBody>
      </p:sp>
      <p:sp>
        <p:nvSpPr>
          <p:cNvPr id="3" name="Content Placeholder 2">
            <a:extLst>
              <a:ext uri="{FF2B5EF4-FFF2-40B4-BE49-F238E27FC236}">
                <a16:creationId xmlns="" xmlns:a16="http://schemas.microsoft.com/office/drawing/2014/main" id="{EAFE9140-D439-48FB-BE3D-270F6B5998DA}"/>
              </a:ext>
            </a:extLst>
          </p:cNvPr>
          <p:cNvSpPr>
            <a:spLocks noGrp="1"/>
          </p:cNvSpPr>
          <p:nvPr>
            <p:ph idx="1"/>
          </p:nvPr>
        </p:nvSpPr>
        <p:spPr/>
        <p:txBody>
          <a:bodyPr>
            <a:normAutofit lnSpcReduction="10000"/>
          </a:bodyPr>
          <a:lstStyle/>
          <a:p>
            <a:r>
              <a:rPr lang="id-ID" dirty="0"/>
              <a:t>Pengukuran teknik sipil (engineering survey): untuk memperoleh data dan peta pada pekerjaan-pekerjaan teknik sipil.</a:t>
            </a:r>
          </a:p>
          <a:p>
            <a:r>
              <a:rPr lang="id-ID" dirty="0"/>
              <a:t>Untuk keperluan militer (miltary survey).</a:t>
            </a:r>
          </a:p>
          <a:p>
            <a:r>
              <a:rPr lang="id-ID" dirty="0"/>
              <a:t>Pengukuran tambang (mining survey).</a:t>
            </a:r>
          </a:p>
          <a:p>
            <a:r>
              <a:rPr lang="id-ID" dirty="0"/>
              <a:t>Geologi (geological survey).</a:t>
            </a:r>
          </a:p>
          <a:p>
            <a:r>
              <a:rPr lang="id-ID" dirty="0"/>
              <a:t>Arkeologi (archeological survey)</a:t>
            </a:r>
          </a:p>
          <a:p>
            <a:r>
              <a:rPr lang="id-ID" dirty="0"/>
              <a:t>Agraria (pertanahan/sertifikat tanah))</a:t>
            </a:r>
          </a:p>
          <a:p>
            <a:r>
              <a:rPr lang="id-ID" dirty="0"/>
              <a:t>Pertanian, hutan</a:t>
            </a:r>
          </a:p>
          <a:p>
            <a:r>
              <a:rPr lang="id-ID" dirty="0"/>
              <a:t>dll</a:t>
            </a:r>
          </a:p>
        </p:txBody>
      </p:sp>
    </p:spTree>
    <p:extLst>
      <p:ext uri="{BB962C8B-B14F-4D97-AF65-F5344CB8AC3E}">
        <p14:creationId xmlns:p14="http://schemas.microsoft.com/office/powerpoint/2010/main" val="17791518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0ED72A8D-12C6-4EDE-8652-094CAB57B459}"/>
              </a:ext>
            </a:extLst>
          </p:cNvPr>
          <p:cNvSpPr>
            <a:spLocks noGrp="1"/>
          </p:cNvSpPr>
          <p:nvPr>
            <p:ph type="title"/>
          </p:nvPr>
        </p:nvSpPr>
        <p:spPr/>
        <p:txBody>
          <a:bodyPr/>
          <a:lstStyle/>
          <a:p>
            <a:r>
              <a:rPr lang="sv-SE" dirty="0"/>
              <a:t>Ilmu ukur tanah berdasarkan luas cakupan daerah pengukuran</a:t>
            </a:r>
            <a:endParaRPr lang="id-ID" dirty="0"/>
          </a:p>
        </p:txBody>
      </p:sp>
      <p:sp>
        <p:nvSpPr>
          <p:cNvPr id="3" name="Content Placeholder 2">
            <a:extLst>
              <a:ext uri="{FF2B5EF4-FFF2-40B4-BE49-F238E27FC236}">
                <a16:creationId xmlns="" xmlns:a16="http://schemas.microsoft.com/office/drawing/2014/main" id="{D7C1A695-AE8B-4CE2-AC2D-C01EB66CB0E1}"/>
              </a:ext>
            </a:extLst>
          </p:cNvPr>
          <p:cNvSpPr>
            <a:spLocks noGrp="1"/>
          </p:cNvSpPr>
          <p:nvPr>
            <p:ph idx="1"/>
          </p:nvPr>
        </p:nvSpPr>
        <p:spPr>
          <a:xfrm>
            <a:off x="6096000" y="1825625"/>
            <a:ext cx="5257800" cy="4351338"/>
          </a:xfrm>
        </p:spPr>
        <p:txBody>
          <a:bodyPr>
            <a:normAutofit lnSpcReduction="10000"/>
          </a:bodyPr>
          <a:lstStyle/>
          <a:p>
            <a:pPr>
              <a:buFont typeface="+mj-lt"/>
              <a:buAutoNum type="arabicPeriod"/>
            </a:pPr>
            <a:r>
              <a:rPr lang="sv-SE" dirty="0">
                <a:solidFill>
                  <a:srgbClr val="747474"/>
                </a:solidFill>
                <a:latin typeface="Raleway"/>
              </a:rPr>
              <a:t>Triangulasi,</a:t>
            </a:r>
          </a:p>
          <a:p>
            <a:pPr>
              <a:buFont typeface="+mj-lt"/>
              <a:buAutoNum type="arabicPeriod"/>
            </a:pPr>
            <a:r>
              <a:rPr lang="sv-SE" dirty="0">
                <a:solidFill>
                  <a:srgbClr val="747474"/>
                </a:solidFill>
                <a:latin typeface="Raleway"/>
              </a:rPr>
              <a:t>Trilaterasi,</a:t>
            </a:r>
          </a:p>
          <a:p>
            <a:pPr>
              <a:buFont typeface="+mj-lt"/>
              <a:buAutoNum type="arabicPeriod"/>
            </a:pPr>
            <a:r>
              <a:rPr lang="sv-SE" dirty="0">
                <a:solidFill>
                  <a:srgbClr val="747474"/>
                </a:solidFill>
                <a:latin typeface="Raleway"/>
              </a:rPr>
              <a:t>Polygon,</a:t>
            </a:r>
          </a:p>
          <a:p>
            <a:pPr>
              <a:buFont typeface="+mj-lt"/>
              <a:buAutoNum type="arabicPeriod"/>
            </a:pPr>
            <a:r>
              <a:rPr lang="sv-SE" dirty="0">
                <a:solidFill>
                  <a:srgbClr val="747474"/>
                </a:solidFill>
                <a:latin typeface="Raleway"/>
              </a:rPr>
              <a:t>Offset,</a:t>
            </a:r>
          </a:p>
          <a:p>
            <a:pPr>
              <a:buFont typeface="+mj-lt"/>
              <a:buAutoNum type="arabicPeriod"/>
            </a:pPr>
            <a:r>
              <a:rPr lang="sv-SE" dirty="0">
                <a:solidFill>
                  <a:srgbClr val="747474"/>
                </a:solidFill>
                <a:latin typeface="Raleway"/>
              </a:rPr>
              <a:t>Tachymetri,</a:t>
            </a:r>
          </a:p>
          <a:p>
            <a:pPr>
              <a:buFont typeface="+mj-lt"/>
              <a:buAutoNum type="arabicPeriod"/>
            </a:pPr>
            <a:r>
              <a:rPr lang="sv-SE" dirty="0">
                <a:solidFill>
                  <a:srgbClr val="747474"/>
                </a:solidFill>
                <a:latin typeface="Raleway"/>
              </a:rPr>
              <a:t>Pengukuran meja lapangan, Aerial survey,</a:t>
            </a:r>
          </a:p>
          <a:p>
            <a:pPr>
              <a:buFont typeface="+mj-lt"/>
              <a:buAutoNum type="arabicPeriod"/>
            </a:pPr>
            <a:r>
              <a:rPr lang="sv-SE" dirty="0">
                <a:solidFill>
                  <a:srgbClr val="747474"/>
                </a:solidFill>
                <a:latin typeface="Raleway"/>
              </a:rPr>
              <a:t>Remote Sensing, dan</a:t>
            </a:r>
          </a:p>
          <a:p>
            <a:pPr>
              <a:buFont typeface="+mj-lt"/>
              <a:buAutoNum type="arabicPeriod"/>
            </a:pPr>
            <a:r>
              <a:rPr lang="sv-SE" dirty="0">
                <a:solidFill>
                  <a:srgbClr val="747474"/>
                </a:solidFill>
                <a:latin typeface="Raleway"/>
              </a:rPr>
              <a:t>GPS</a:t>
            </a:r>
          </a:p>
          <a:p>
            <a:endParaRPr lang="id-ID" dirty="0"/>
          </a:p>
        </p:txBody>
      </p:sp>
      <p:pic>
        <p:nvPicPr>
          <p:cNvPr id="4" name="Picture 3">
            <a:extLst>
              <a:ext uri="{FF2B5EF4-FFF2-40B4-BE49-F238E27FC236}">
                <a16:creationId xmlns="" xmlns:a16="http://schemas.microsoft.com/office/drawing/2014/main" id="{A2135D2A-4CA0-4EAE-9597-2A808647608F}"/>
              </a:ext>
            </a:extLst>
          </p:cNvPr>
          <p:cNvPicPr>
            <a:picLocks noChangeAspect="1"/>
          </p:cNvPicPr>
          <p:nvPr/>
        </p:nvPicPr>
        <p:blipFill>
          <a:blip r:embed="rId2"/>
          <a:stretch>
            <a:fillRect/>
          </a:stretch>
        </p:blipFill>
        <p:spPr>
          <a:xfrm>
            <a:off x="838200" y="1825625"/>
            <a:ext cx="5257800" cy="4351338"/>
          </a:xfrm>
          <a:prstGeom prst="rect">
            <a:avLst/>
          </a:prstGeom>
        </p:spPr>
      </p:pic>
    </p:spTree>
    <p:extLst>
      <p:ext uri="{BB962C8B-B14F-4D97-AF65-F5344CB8AC3E}">
        <p14:creationId xmlns:p14="http://schemas.microsoft.com/office/powerpoint/2010/main" val="3797387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3E400B99-D23E-4A80-A518-00C6EDEE8E25}"/>
              </a:ext>
            </a:extLst>
          </p:cNvPr>
          <p:cNvPicPr>
            <a:picLocks noChangeAspect="1"/>
          </p:cNvPicPr>
          <p:nvPr/>
        </p:nvPicPr>
        <p:blipFill>
          <a:blip r:embed="rId2"/>
          <a:stretch>
            <a:fillRect/>
          </a:stretch>
        </p:blipFill>
        <p:spPr>
          <a:xfrm>
            <a:off x="0" y="-1"/>
            <a:ext cx="12192000" cy="6858001"/>
          </a:xfrm>
          <a:prstGeom prst="rect">
            <a:avLst/>
          </a:prstGeom>
        </p:spPr>
      </p:pic>
    </p:spTree>
    <p:extLst>
      <p:ext uri="{BB962C8B-B14F-4D97-AF65-F5344CB8AC3E}">
        <p14:creationId xmlns:p14="http://schemas.microsoft.com/office/powerpoint/2010/main" val="3428031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 xmlns:a16="http://schemas.microsoft.com/office/drawing/2014/main" id="{E4238477-FF1D-4628-ADFE-B62051FE01B7}"/>
              </a:ext>
            </a:extLst>
          </p:cNvPr>
          <p:cNvPicPr>
            <a:picLocks noGrp="1" noChangeAspect="1"/>
          </p:cNvPicPr>
          <p:nvPr>
            <p:ph idx="1"/>
          </p:nvPr>
        </p:nvPicPr>
        <p:blipFill>
          <a:blip r:embed="rId2"/>
          <a:stretch>
            <a:fillRect/>
          </a:stretch>
        </p:blipFill>
        <p:spPr>
          <a:xfrm>
            <a:off x="0" y="0"/>
            <a:ext cx="12192000" cy="6739467"/>
          </a:xfrm>
          <a:prstGeom prst="rect">
            <a:avLst/>
          </a:prstGeom>
        </p:spPr>
      </p:pic>
    </p:spTree>
    <p:extLst>
      <p:ext uri="{BB962C8B-B14F-4D97-AF65-F5344CB8AC3E}">
        <p14:creationId xmlns:p14="http://schemas.microsoft.com/office/powerpoint/2010/main" val="33597393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464CD71E-3981-4CD2-824D-472817D42CD1}"/>
              </a:ext>
            </a:extLst>
          </p:cNvPr>
          <p:cNvSpPr>
            <a:spLocks noGrp="1"/>
          </p:cNvSpPr>
          <p:nvPr>
            <p:ph type="title"/>
          </p:nvPr>
        </p:nvSpPr>
        <p:spPr>
          <a:xfrm>
            <a:off x="1745673" y="554182"/>
            <a:ext cx="9047020" cy="1939635"/>
          </a:xfrm>
        </p:spPr>
        <p:txBody>
          <a:bodyPr>
            <a:normAutofit fontScale="90000"/>
          </a:bodyPr>
          <a:lstStyle/>
          <a:p>
            <a:r>
              <a:rPr lang="id-ID" dirty="0"/>
              <a:t>Ilmu Ukur Tanah merupakan bagian dari Ilmu yang lebih luas yaitu Ilmu Geodesi, dimana ilmu ini mempunyai 2 tujuan utama yaitu :</a:t>
            </a:r>
          </a:p>
        </p:txBody>
      </p:sp>
      <p:sp>
        <p:nvSpPr>
          <p:cNvPr id="3" name="Content Placeholder 2">
            <a:extLst>
              <a:ext uri="{FF2B5EF4-FFF2-40B4-BE49-F238E27FC236}">
                <a16:creationId xmlns="" xmlns:a16="http://schemas.microsoft.com/office/drawing/2014/main" id="{1523517D-E03A-414F-A950-84E305EF25D1}"/>
              </a:ext>
            </a:extLst>
          </p:cNvPr>
          <p:cNvSpPr>
            <a:spLocks noGrp="1"/>
          </p:cNvSpPr>
          <p:nvPr>
            <p:ph idx="1"/>
          </p:nvPr>
        </p:nvSpPr>
        <p:spPr>
          <a:xfrm>
            <a:off x="1967346" y="2770909"/>
            <a:ext cx="8825346" cy="3406054"/>
          </a:xfrm>
        </p:spPr>
        <p:txBody>
          <a:bodyPr/>
          <a:lstStyle/>
          <a:p>
            <a:r>
              <a:rPr lang="id-ID" dirty="0"/>
              <a:t>Tujuan Ilmiah, yaitu menentukan bentuk dan ukuran bumi yang  nantinya digunakan dalam tujuan praktis.</a:t>
            </a:r>
          </a:p>
          <a:p>
            <a:r>
              <a:rPr lang="id-ID" dirty="0"/>
              <a:t>Maksud Praktis, yaitu membuat bayangan dari sebagian kecil bumi dimana bayangan ini disebut dengan peta.</a:t>
            </a:r>
          </a:p>
          <a:p>
            <a:r>
              <a:rPr lang="id-ID" dirty="0"/>
              <a:t>Cabang Ilmu Geodesi dapat dibedakan atas Geodesi tinggi dan Geodesi rendah.</a:t>
            </a:r>
          </a:p>
        </p:txBody>
      </p:sp>
    </p:spTree>
    <p:extLst>
      <p:ext uri="{BB962C8B-B14F-4D97-AF65-F5344CB8AC3E}">
        <p14:creationId xmlns:p14="http://schemas.microsoft.com/office/powerpoint/2010/main" val="32883709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BF67130-10EA-4B0A-AFA3-672D75D9FB70}"/>
              </a:ext>
            </a:extLst>
          </p:cNvPr>
          <p:cNvSpPr>
            <a:spLocks noGrp="1"/>
          </p:cNvSpPr>
          <p:nvPr>
            <p:ph type="title"/>
          </p:nvPr>
        </p:nvSpPr>
        <p:spPr/>
        <p:txBody>
          <a:bodyPr>
            <a:normAutofit fontScale="90000"/>
          </a:bodyPr>
          <a:lstStyle/>
          <a:p>
            <a:pPr>
              <a:lnSpc>
                <a:spcPct val="107000"/>
              </a:lnSpc>
              <a:spcAft>
                <a:spcPts val="800"/>
              </a:spcAft>
            </a:pPr>
            <a:r>
              <a:rPr lang="id-ID" dirty="0">
                <a:latin typeface="Calibri" panose="020F0502020204030204" pitchFamily="34" charset="0"/>
                <a:ea typeface="Calibri" panose="020F0502020204030204" pitchFamily="34" charset="0"/>
                <a:cs typeface="Times New Roman" panose="02020603050405020304" pitchFamily="18" charset="0"/>
              </a:rPr>
              <a:t/>
            </a:r>
            <a:br>
              <a:rPr lang="id-ID" dirty="0">
                <a:latin typeface="Calibri" panose="020F0502020204030204" pitchFamily="34" charset="0"/>
                <a:ea typeface="Calibri" panose="020F0502020204030204" pitchFamily="34" charset="0"/>
                <a:cs typeface="Times New Roman" panose="02020603050405020304" pitchFamily="18" charset="0"/>
              </a:rPr>
            </a:br>
            <a:r>
              <a:rPr lang="id-ID" dirty="0">
                <a:latin typeface="Calibri" panose="020F0502020204030204" pitchFamily="34" charset="0"/>
                <a:ea typeface="Calibri" panose="020F0502020204030204" pitchFamily="34" charset="0"/>
                <a:cs typeface="Times New Roman" panose="02020603050405020304" pitchFamily="18" charset="0"/>
              </a:rPr>
              <a:t>Cabang Ilmu Geodesi dapat dibedakan atas Geodesi tinggi dan Geodesi rendah.</a:t>
            </a:r>
            <a:br>
              <a:rPr lang="id-ID" dirty="0">
                <a:latin typeface="Calibri" panose="020F0502020204030204" pitchFamily="34" charset="0"/>
                <a:ea typeface="Calibri" panose="020F0502020204030204" pitchFamily="34" charset="0"/>
                <a:cs typeface="Times New Roman" panose="02020603050405020304" pitchFamily="18" charset="0"/>
              </a:rPr>
            </a:br>
            <a:endParaRPr lang="id-ID" dirty="0"/>
          </a:p>
        </p:txBody>
      </p:sp>
      <p:sp>
        <p:nvSpPr>
          <p:cNvPr id="3" name="Content Placeholder 2">
            <a:extLst>
              <a:ext uri="{FF2B5EF4-FFF2-40B4-BE49-F238E27FC236}">
                <a16:creationId xmlns="" xmlns:a16="http://schemas.microsoft.com/office/drawing/2014/main" id="{724FA83C-7C19-436C-81A4-208B8B8E9742}"/>
              </a:ext>
            </a:extLst>
          </p:cNvPr>
          <p:cNvSpPr>
            <a:spLocks noGrp="1"/>
          </p:cNvSpPr>
          <p:nvPr>
            <p:ph idx="1"/>
          </p:nvPr>
        </p:nvSpPr>
        <p:spPr>
          <a:xfrm>
            <a:off x="637309" y="1825625"/>
            <a:ext cx="11360727" cy="4351338"/>
          </a:xfrm>
        </p:spPr>
        <p:txBody>
          <a:bodyPr>
            <a:normAutofit fontScale="92500" lnSpcReduction="20000"/>
          </a:bodyPr>
          <a:lstStyle/>
          <a:p>
            <a:pPr marL="0" indent="0">
              <a:buNone/>
              <a:tabLst>
                <a:tab pos="360363" algn="l"/>
              </a:tabLst>
            </a:pPr>
            <a:r>
              <a:rPr lang="id-ID" dirty="0"/>
              <a:t>1.  Geodesi Tinggi</a:t>
            </a:r>
          </a:p>
          <a:p>
            <a:pPr marL="623888" lvl="1" indent="-166688" defTabSz="623888">
              <a:tabLst>
                <a:tab pos="539750" algn="l"/>
              </a:tabLst>
            </a:pPr>
            <a:r>
              <a:rPr lang="id-ID" dirty="0"/>
              <a:t>Tujuan Ilmiahnya adalah untuk mempelajari bentuk dan dimensi bumi</a:t>
            </a:r>
          </a:p>
          <a:p>
            <a:pPr marL="623888" indent="-180975"/>
            <a:r>
              <a:rPr lang="id-ID" dirty="0"/>
              <a:t>Tujuan Praktis Ilmu Geodesi adalah untuk menentukan posisi suatu titik (x,y,z) dengan memperhitungkan kelengkungan muka bumi.</a:t>
            </a:r>
          </a:p>
          <a:p>
            <a:pPr marL="0" indent="0">
              <a:buNone/>
              <a:tabLst>
                <a:tab pos="360363" algn="l"/>
              </a:tabLst>
            </a:pPr>
            <a:r>
              <a:rPr lang="id-ID" dirty="0"/>
              <a:t>2.  Geodesi Rendah</a:t>
            </a:r>
          </a:p>
          <a:p>
            <a:pPr marL="442913" indent="0">
              <a:buNone/>
              <a:tabLst>
                <a:tab pos="720725" algn="l"/>
              </a:tabLst>
            </a:pPr>
            <a:r>
              <a:rPr lang="id-ID" dirty="0"/>
              <a:t>Tujuannya adalah untuk menentukan posisi relatif suatu titik (x,y,z) dengan menganggap bumi sebagai bidang datar. Faktor kelengkungan bumi diabaikan, sehingga luasan yang  tercakup relatif kecil.</a:t>
            </a:r>
          </a:p>
          <a:p>
            <a:pPr marL="0" indent="0">
              <a:buNone/>
            </a:pPr>
            <a:r>
              <a:rPr lang="id-ID" dirty="0"/>
              <a:t>Dalam hal ini yang dapat kita pelajari adalah Ilmu Geodesi dengan maksud praktis. </a:t>
            </a:r>
          </a:p>
          <a:p>
            <a:pPr marL="0" indent="0">
              <a:buNone/>
            </a:pPr>
            <a:r>
              <a:rPr lang="id-ID" dirty="0"/>
              <a:t>di ilmu geodesi yang  kita pelajari adalah peta. Artinya bagaimana melakukan pengukuran di atas permukaan bumi yang  memiliki bentuk tidak beraturan karena adanya perbedaan tinggi tempat antara satu dengan yang  lainnya</a:t>
            </a:r>
          </a:p>
          <a:p>
            <a:endParaRPr lang="id-ID" dirty="0"/>
          </a:p>
        </p:txBody>
      </p:sp>
    </p:spTree>
    <p:extLst>
      <p:ext uri="{BB962C8B-B14F-4D97-AF65-F5344CB8AC3E}">
        <p14:creationId xmlns:p14="http://schemas.microsoft.com/office/powerpoint/2010/main" val="32498985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 xmlns:a16="http://schemas.microsoft.com/office/drawing/2014/main" id="{43922191-007D-4627-BD93-53E1E4738833}"/>
              </a:ext>
            </a:extLst>
          </p:cNvPr>
          <p:cNvSpPr>
            <a:spLocks noGrp="1"/>
          </p:cNvSpPr>
          <p:nvPr>
            <p:ph idx="1"/>
          </p:nvPr>
        </p:nvSpPr>
        <p:spPr>
          <a:xfrm>
            <a:off x="838200" y="789709"/>
            <a:ext cx="10515600" cy="5387254"/>
          </a:xfrm>
        </p:spPr>
        <p:txBody>
          <a:bodyPr>
            <a:normAutofit fontScale="92500" lnSpcReduction="10000"/>
          </a:bodyPr>
          <a:lstStyle/>
          <a:p>
            <a:r>
              <a:rPr lang="id-ID" dirty="0"/>
              <a:t>Penempatan alat secara otomatis termasuk bagian dari geodesi tinggi yang  biasanya dipakai untuk mengukur tanah yang  luas sekali, yang  merupakan bidang lengkung. Titik ukur di atas bidang bumi ini diproyeksikan pada sebuah referensi, mengingat penampang bumi kita tidak menentu.</a:t>
            </a:r>
          </a:p>
          <a:p>
            <a:pPr marL="539750" indent="0">
              <a:buNone/>
              <a:tabLst>
                <a:tab pos="623888" algn="l"/>
                <a:tab pos="1344613" algn="l"/>
              </a:tabLst>
            </a:pPr>
            <a:r>
              <a:rPr lang="id-ID" dirty="0"/>
              <a:t>	1.      Pada pengukuran tanah suatu bidang dianggap datar apabila 			memiliki 	ukuran lebih kecil atau sama dengan 50 km.</a:t>
            </a:r>
          </a:p>
          <a:p>
            <a:pPr indent="0">
              <a:buNone/>
              <a:tabLst>
                <a:tab pos="623888" algn="l"/>
              </a:tabLst>
            </a:pPr>
            <a:r>
              <a:rPr lang="id-ID" dirty="0"/>
              <a:t>	2.      Bidang pola apabila bidang tersebut memiliki ukuran 100 km</a:t>
            </a:r>
          </a:p>
          <a:p>
            <a:pPr indent="0">
              <a:buNone/>
              <a:tabLst>
                <a:tab pos="623888" algn="l"/>
                <a:tab pos="1344613" algn="l"/>
              </a:tabLst>
            </a:pPr>
            <a:r>
              <a:rPr lang="id-ID" dirty="0"/>
              <a:t>	3.      Bidang elipsoide apabila daerah tersebut memiliki wilayah lebih 			dari 5500 km.</a:t>
            </a:r>
          </a:p>
          <a:p>
            <a:r>
              <a:rPr lang="id-ID" dirty="0"/>
              <a:t>Selain itu Geodesi juga memiliki tujuan tertentu yaitu menentukan bentuk serta ukuran dari bumi yang  bekerja sama dengan ilmu-ilmu lain.</a:t>
            </a:r>
          </a:p>
          <a:p>
            <a:r>
              <a:rPr lang="id-ID" dirty="0"/>
              <a:t>Dengan hasil tersebut, Geodesi dengan maksud praktis melakukan pengukuran di permukaan bumi, dengan perhitungan yang  diperlukan untuk pemetaan yang  teliti dari permukaan bumi.</a:t>
            </a:r>
          </a:p>
        </p:txBody>
      </p:sp>
    </p:spTree>
    <p:extLst>
      <p:ext uri="{BB962C8B-B14F-4D97-AF65-F5344CB8AC3E}">
        <p14:creationId xmlns:p14="http://schemas.microsoft.com/office/powerpoint/2010/main" val="31923664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8FB78728-541C-4431-A43A-19AC8D8E4DF2}"/>
              </a:ext>
            </a:extLst>
          </p:cNvPr>
          <p:cNvSpPr>
            <a:spLocks noGrp="1"/>
          </p:cNvSpPr>
          <p:nvPr>
            <p:ph type="title"/>
          </p:nvPr>
        </p:nvSpPr>
        <p:spPr/>
        <p:txBody>
          <a:bodyPr/>
          <a:lstStyle/>
          <a:p>
            <a:r>
              <a:rPr lang="id-ID" dirty="0"/>
              <a:t>ILMU UKUR TANAH DAN KARTOGRAFI</a:t>
            </a:r>
          </a:p>
        </p:txBody>
      </p:sp>
      <p:sp>
        <p:nvSpPr>
          <p:cNvPr id="3" name="Content Placeholder 2">
            <a:extLst>
              <a:ext uri="{FF2B5EF4-FFF2-40B4-BE49-F238E27FC236}">
                <a16:creationId xmlns="" xmlns:a16="http://schemas.microsoft.com/office/drawing/2014/main" id="{4F8B4508-BF29-489D-A183-5AD905E1890B}"/>
              </a:ext>
            </a:extLst>
          </p:cNvPr>
          <p:cNvSpPr>
            <a:spLocks noGrp="1"/>
          </p:cNvSpPr>
          <p:nvPr>
            <p:ph idx="1"/>
          </p:nvPr>
        </p:nvSpPr>
        <p:spPr>
          <a:xfrm>
            <a:off x="1343890" y="1551709"/>
            <a:ext cx="10009909" cy="4625254"/>
          </a:xfrm>
        </p:spPr>
        <p:txBody>
          <a:bodyPr>
            <a:normAutofit fontScale="77500" lnSpcReduction="20000"/>
          </a:bodyPr>
          <a:lstStyle/>
          <a:p>
            <a:r>
              <a:rPr lang="id-ID" dirty="0"/>
              <a:t>Kartografi didefinisikan sebagai gabungan dari ilmu, seni dan teknik dalampembuatan (penggambaran) peta. Pengertian ilmu, seni dan teknik dapat diuraikan lebihterperinci lagi sebagai berikut :</a:t>
            </a:r>
          </a:p>
          <a:p>
            <a:r>
              <a:rPr lang="id-ID" dirty="0"/>
              <a:t>Ilmu : penentuan ukuran kertas (A0, A1, A3 dan sebagainya), simbol yang digunakan, ukuran pena / pensil / rapido yang digunakan dan jenis kertas yang digunakan (kertas,kalkir, drafting film) dll.</a:t>
            </a:r>
          </a:p>
          <a:p>
            <a:r>
              <a:rPr lang="id-ID" dirty="0"/>
              <a:t>Seni : penghalusan gambar, pewarnaan gambar, penggunaan symbol, penggunaan huruf dll.</a:t>
            </a:r>
          </a:p>
          <a:p>
            <a:r>
              <a:rPr lang="id-ID" dirty="0"/>
              <a:t>Teknik : pengeplotan objek (titik, pohon, bangunan dll.), interpolasi kontur (bila menggunakan cara manual), pembuatan grid, sistem koordinat, legenda dll</a:t>
            </a:r>
          </a:p>
          <a:p>
            <a:r>
              <a:rPr lang="id-ID" dirty="0"/>
              <a:t>Pada dasarnya tujuan pengukuran adalah untuk menentukan letak atau kedudukan suatu obyek di atas permukaan bumi dalam suatu sistem koordinat (umumnya dipergunakan apa yang disebut sistem koordinat geodetis).  Dan dalam pelaksanaan pengukuran itu sendiri yang dicari dan dicatat adalah angka-angka, jarak dan sudut.  Jadi koordinat yang akan diperoleh adalah dengan melakukan pengukuran-pengukuran sudut terhadap sistem koordinat geodetis tersebut (Sosrosodarsono, 1997).</a:t>
            </a:r>
          </a:p>
        </p:txBody>
      </p:sp>
    </p:spTree>
    <p:extLst>
      <p:ext uri="{BB962C8B-B14F-4D97-AF65-F5344CB8AC3E}">
        <p14:creationId xmlns:p14="http://schemas.microsoft.com/office/powerpoint/2010/main" val="15526188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 xmlns:a16="http://schemas.microsoft.com/office/drawing/2014/main" id="{31374CDC-6A4B-4319-891D-3D433275690F}"/>
              </a:ext>
            </a:extLst>
          </p:cNvPr>
          <p:cNvSpPr>
            <a:spLocks noGrp="1"/>
          </p:cNvSpPr>
          <p:nvPr>
            <p:ph type="title"/>
          </p:nvPr>
        </p:nvSpPr>
        <p:spPr/>
        <p:txBody>
          <a:bodyPr/>
          <a:lstStyle/>
          <a:p>
            <a:pPr algn="ctr"/>
            <a:r>
              <a:rPr lang="id-ID" dirty="0"/>
              <a:t>Fotogrametri, Salah Satu Cabang Keilmuan Geodesi</a:t>
            </a:r>
          </a:p>
        </p:txBody>
      </p:sp>
      <p:pic>
        <p:nvPicPr>
          <p:cNvPr id="9218" name="Picture 2" descr="Materi Kuliah Penginderaan Jauh Dasar (FOTOGRAMETRI)">
            <a:extLst>
              <a:ext uri="{FF2B5EF4-FFF2-40B4-BE49-F238E27FC236}">
                <a16:creationId xmlns="" xmlns:a16="http://schemas.microsoft.com/office/drawing/2014/main" id="{203AEDC2-915E-4054-8055-6C752776729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7492" y="1690688"/>
            <a:ext cx="10316308" cy="45624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9654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6C5FAEE5-31AB-4DFA-B807-793263577B9A}"/>
              </a:ext>
            </a:extLst>
          </p:cNvPr>
          <p:cNvPicPr>
            <a:picLocks noChangeAspect="1"/>
          </p:cNvPicPr>
          <p:nvPr/>
        </p:nvPicPr>
        <p:blipFill rotWithShape="1">
          <a:blip r:embed="rId2"/>
          <a:srcRect l="11219" r="1538" b="8462"/>
          <a:stretch/>
        </p:blipFill>
        <p:spPr>
          <a:xfrm>
            <a:off x="0" y="0"/>
            <a:ext cx="12192000" cy="6734907"/>
          </a:xfrm>
          <a:prstGeom prst="rect">
            <a:avLst/>
          </a:prstGeom>
        </p:spPr>
      </p:pic>
    </p:spTree>
    <p:extLst>
      <p:ext uri="{BB962C8B-B14F-4D97-AF65-F5344CB8AC3E}">
        <p14:creationId xmlns:p14="http://schemas.microsoft.com/office/powerpoint/2010/main" val="12058083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 xmlns:a16="http://schemas.microsoft.com/office/drawing/2014/main" id="{A68FC41E-62BD-423C-AF9D-24ECD8844A4C}"/>
              </a:ext>
            </a:extLst>
          </p:cNvPr>
          <p:cNvPicPr>
            <a:picLocks noChangeAspect="1"/>
          </p:cNvPicPr>
          <p:nvPr/>
        </p:nvPicPr>
        <p:blipFill>
          <a:blip r:embed="rId2"/>
          <a:stretch>
            <a:fillRect/>
          </a:stretch>
        </p:blipFill>
        <p:spPr>
          <a:xfrm>
            <a:off x="0" y="0"/>
            <a:ext cx="12192000" cy="6858000"/>
          </a:xfrm>
          <a:prstGeom prst="rect">
            <a:avLst/>
          </a:prstGeom>
        </p:spPr>
      </p:pic>
      <p:sp>
        <p:nvSpPr>
          <p:cNvPr id="3" name="Rectangle 2">
            <a:extLst>
              <a:ext uri="{FF2B5EF4-FFF2-40B4-BE49-F238E27FC236}">
                <a16:creationId xmlns="" xmlns:a16="http://schemas.microsoft.com/office/drawing/2014/main" id="{491B6C13-207F-480D-8A0F-C0D442A91B77}"/>
              </a:ext>
            </a:extLst>
          </p:cNvPr>
          <p:cNvSpPr/>
          <p:nvPr/>
        </p:nvSpPr>
        <p:spPr>
          <a:xfrm>
            <a:off x="1039091" y="3948544"/>
            <a:ext cx="10404764" cy="2031325"/>
          </a:xfrm>
          <a:prstGeom prst="rect">
            <a:avLst/>
          </a:prstGeom>
        </p:spPr>
        <p:txBody>
          <a:bodyPr wrap="square">
            <a:spAutoFit/>
          </a:bodyPr>
          <a:lstStyle/>
          <a:p>
            <a:r>
              <a:rPr lang="id-ID" b="1" dirty="0">
                <a:solidFill>
                  <a:srgbClr val="444444"/>
                </a:solidFill>
                <a:latin typeface="Arial" panose="020B0604020202020204" pitchFamily="34" charset="0"/>
              </a:rPr>
              <a:t>Fungsi Ilmu Ukur Tanah</a:t>
            </a:r>
          </a:p>
          <a:p>
            <a:r>
              <a:rPr lang="id-ID" dirty="0">
                <a:solidFill>
                  <a:srgbClr val="444444"/>
                </a:solidFill>
                <a:latin typeface="Arial" panose="020B0604020202020204" pitchFamily="34" charset="0"/>
              </a:rPr>
              <a:t>1. Untuk mencari luas tanah</a:t>
            </a:r>
          </a:p>
          <a:p>
            <a:r>
              <a:rPr lang="id-ID" dirty="0">
                <a:solidFill>
                  <a:srgbClr val="444444"/>
                </a:solidFill>
                <a:latin typeface="Arial" panose="020B0604020202020204" pitchFamily="34" charset="0"/>
              </a:rPr>
              <a:t>2. Untuk mengetahui bentuk muka bumi</a:t>
            </a:r>
          </a:p>
          <a:p>
            <a:r>
              <a:rPr lang="id-ID" dirty="0">
                <a:solidFill>
                  <a:srgbClr val="444444"/>
                </a:solidFill>
                <a:latin typeface="Arial" panose="020B0604020202020204" pitchFamily="34" charset="0"/>
              </a:rPr>
              <a:t>3. Mengetahui beda tinggi tanah</a:t>
            </a:r>
          </a:p>
          <a:p>
            <a:r>
              <a:rPr lang="id-ID" dirty="0">
                <a:solidFill>
                  <a:srgbClr val="444444"/>
                </a:solidFill>
                <a:latin typeface="Arial" panose="020B0604020202020204" pitchFamily="34" charset="0"/>
              </a:rPr>
              <a:t>4. Untuk mengetahui volume pekerjaan tanah untuk pekerjaan urug dan galian</a:t>
            </a:r>
          </a:p>
          <a:p>
            <a:r>
              <a:rPr lang="id-ID" dirty="0">
                <a:solidFill>
                  <a:srgbClr val="444444"/>
                </a:solidFill>
                <a:latin typeface="Arial" panose="020B0604020202020204" pitchFamily="34" charset="0"/>
              </a:rPr>
              <a:t>5. Untuk membuat peta</a:t>
            </a:r>
          </a:p>
          <a:p>
            <a:r>
              <a:rPr lang="id-ID" dirty="0">
                <a:solidFill>
                  <a:srgbClr val="444444"/>
                </a:solidFill>
                <a:latin typeface="Arial" panose="020B0604020202020204" pitchFamily="34" charset="0"/>
              </a:rPr>
              <a:t>6. Untuk merencanakan bangunan</a:t>
            </a:r>
          </a:p>
        </p:txBody>
      </p:sp>
    </p:spTree>
    <p:extLst>
      <p:ext uri="{BB962C8B-B14F-4D97-AF65-F5344CB8AC3E}">
        <p14:creationId xmlns:p14="http://schemas.microsoft.com/office/powerpoint/2010/main" val="109937348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1900936" y="623455"/>
            <a:ext cx="9376664" cy="5957453"/>
          </a:xfrm>
          <a:prstGeom prst="rect">
            <a:avLst/>
          </a:prstGeom>
        </p:spPr>
        <p:txBody>
          <a:bodyPr wrap="square" lIns="0" tIns="0" rIns="0" bIns="0" rtlCol="0">
            <a:noAutofit/>
          </a:bodyPr>
          <a:lstStyle/>
          <a:p>
            <a:pPr marL="668909" marR="45435">
              <a:lnSpc>
                <a:spcPts val="4585"/>
              </a:lnSpc>
              <a:spcBef>
                <a:spcPts val="229"/>
              </a:spcBef>
            </a:pPr>
            <a:r>
              <a:rPr lang="id-ID" sz="6600" baseline="3103" dirty="0">
                <a:solidFill>
                  <a:prstClr val="black"/>
                </a:solidFill>
                <a:cs typeface="Calibri"/>
              </a:rPr>
              <a:t>DEFINISI : </a:t>
            </a:r>
            <a:r>
              <a:rPr sz="6600" baseline="3103" dirty="0">
                <a:solidFill>
                  <a:prstClr val="black"/>
                </a:solidFill>
                <a:latin typeface="Calibri"/>
                <a:cs typeface="Calibri"/>
              </a:rPr>
              <a:t>ILMU U</a:t>
            </a:r>
            <a:r>
              <a:rPr sz="6600" spc="-59" baseline="3103" dirty="0">
                <a:solidFill>
                  <a:prstClr val="black"/>
                </a:solidFill>
                <a:latin typeface="Calibri"/>
                <a:cs typeface="Calibri"/>
              </a:rPr>
              <a:t>K</a:t>
            </a:r>
            <a:r>
              <a:rPr sz="6600" baseline="3103" dirty="0">
                <a:solidFill>
                  <a:prstClr val="black"/>
                </a:solidFill>
                <a:latin typeface="Calibri"/>
                <a:cs typeface="Calibri"/>
              </a:rPr>
              <a:t>UR </a:t>
            </a:r>
            <a:r>
              <a:rPr sz="6600" spc="-344" baseline="3103" dirty="0">
                <a:solidFill>
                  <a:prstClr val="black"/>
                </a:solidFill>
                <a:latin typeface="Calibri"/>
                <a:cs typeface="Calibri"/>
              </a:rPr>
              <a:t>T</a:t>
            </a:r>
            <a:r>
              <a:rPr sz="6600" baseline="3103" dirty="0">
                <a:solidFill>
                  <a:prstClr val="black"/>
                </a:solidFill>
                <a:latin typeface="Calibri"/>
                <a:cs typeface="Calibri"/>
              </a:rPr>
              <a:t>ANAH </a:t>
            </a:r>
            <a:endParaRPr sz="4400" dirty="0">
              <a:solidFill>
                <a:prstClr val="black"/>
              </a:solidFill>
              <a:latin typeface="Calibri"/>
              <a:cs typeface="Calibri"/>
            </a:endParaRPr>
          </a:p>
          <a:p>
            <a:pPr marL="12700">
              <a:lnSpc>
                <a:spcPct val="99995"/>
              </a:lnSpc>
              <a:spcBef>
                <a:spcPts val="410"/>
              </a:spcBef>
            </a:pPr>
            <a:r>
              <a:rPr sz="2500" dirty="0">
                <a:solidFill>
                  <a:prstClr val="black"/>
                </a:solidFill>
                <a:latin typeface="Calibri"/>
                <a:cs typeface="Calibri"/>
              </a:rPr>
              <a:t>Ilmu</a:t>
            </a:r>
            <a:r>
              <a:rPr sz="2500" spc="-28" dirty="0">
                <a:solidFill>
                  <a:prstClr val="black"/>
                </a:solidFill>
                <a:latin typeface="Calibri"/>
                <a:cs typeface="Calibri"/>
              </a:rPr>
              <a:t> </a:t>
            </a:r>
            <a:r>
              <a:rPr sz="2500" spc="-34" dirty="0">
                <a:solidFill>
                  <a:prstClr val="black"/>
                </a:solidFill>
                <a:latin typeface="Calibri"/>
                <a:cs typeface="Calibri"/>
              </a:rPr>
              <a:t>y</a:t>
            </a:r>
            <a:r>
              <a:rPr sz="2500" dirty="0">
                <a:solidFill>
                  <a:prstClr val="black"/>
                </a:solidFill>
                <a:latin typeface="Calibri"/>
                <a:cs typeface="Calibri"/>
              </a:rPr>
              <a:t>ang</a:t>
            </a:r>
            <a:r>
              <a:rPr sz="2500" spc="-38" dirty="0">
                <a:solidFill>
                  <a:prstClr val="black"/>
                </a:solidFill>
                <a:latin typeface="Calibri"/>
                <a:cs typeface="Calibri"/>
              </a:rPr>
              <a:t> </a:t>
            </a:r>
            <a:r>
              <a:rPr sz="2500" dirty="0">
                <a:solidFill>
                  <a:prstClr val="black"/>
                </a:solidFill>
                <a:latin typeface="Calibri"/>
                <a:cs typeface="Calibri"/>
              </a:rPr>
              <a:t>mempel</a:t>
            </a:r>
            <a:r>
              <a:rPr sz="2500" spc="9" dirty="0">
                <a:solidFill>
                  <a:prstClr val="black"/>
                </a:solidFill>
                <a:latin typeface="Calibri"/>
                <a:cs typeface="Calibri"/>
              </a:rPr>
              <a:t>a</a:t>
            </a:r>
            <a:r>
              <a:rPr sz="2500" dirty="0">
                <a:solidFill>
                  <a:prstClr val="black"/>
                </a:solidFill>
                <a:latin typeface="Calibri"/>
                <a:cs typeface="Calibri"/>
              </a:rPr>
              <a:t>j</a:t>
            </a:r>
            <a:r>
              <a:rPr sz="2500" spc="4" dirty="0">
                <a:solidFill>
                  <a:prstClr val="black"/>
                </a:solidFill>
                <a:latin typeface="Calibri"/>
                <a:cs typeface="Calibri"/>
              </a:rPr>
              <a:t>a</a:t>
            </a:r>
            <a:r>
              <a:rPr sz="2500" dirty="0">
                <a:solidFill>
                  <a:prstClr val="black"/>
                </a:solidFill>
                <a:latin typeface="Calibri"/>
                <a:cs typeface="Calibri"/>
              </a:rPr>
              <a:t>ri</a:t>
            </a:r>
            <a:r>
              <a:rPr sz="2500" spc="-83" dirty="0">
                <a:solidFill>
                  <a:prstClr val="black"/>
                </a:solidFill>
                <a:latin typeface="Calibri"/>
                <a:cs typeface="Calibri"/>
              </a:rPr>
              <a:t> </a:t>
            </a:r>
            <a:r>
              <a:rPr sz="2500" b="1" dirty="0">
                <a:solidFill>
                  <a:srgbClr val="FF0000"/>
                </a:solidFill>
                <a:latin typeface="Calibri"/>
                <a:cs typeface="Calibri"/>
              </a:rPr>
              <a:t>m</a:t>
            </a:r>
            <a:r>
              <a:rPr sz="2500" b="1" spc="-9" dirty="0">
                <a:solidFill>
                  <a:srgbClr val="FF0000"/>
                </a:solidFill>
                <a:latin typeface="Calibri"/>
                <a:cs typeface="Calibri"/>
              </a:rPr>
              <a:t>e</a:t>
            </a:r>
            <a:r>
              <a:rPr sz="2500" b="1" spc="-25" dirty="0">
                <a:solidFill>
                  <a:srgbClr val="FF0000"/>
                </a:solidFill>
                <a:latin typeface="Calibri"/>
                <a:cs typeface="Calibri"/>
              </a:rPr>
              <a:t>t</a:t>
            </a:r>
            <a:r>
              <a:rPr sz="2500" b="1" dirty="0">
                <a:solidFill>
                  <a:srgbClr val="FF0000"/>
                </a:solidFill>
                <a:latin typeface="Calibri"/>
                <a:cs typeface="Calibri"/>
              </a:rPr>
              <a:t>ode</a:t>
            </a:r>
            <a:r>
              <a:rPr sz="2500" b="1" spc="-52" dirty="0">
                <a:solidFill>
                  <a:prstClr val="black"/>
                </a:solidFill>
                <a:latin typeface="Calibri"/>
                <a:cs typeface="Calibri"/>
              </a:rPr>
              <a:t> </a:t>
            </a:r>
            <a:r>
              <a:rPr sz="2500" spc="-19" dirty="0">
                <a:solidFill>
                  <a:prstClr val="black"/>
                </a:solidFill>
                <a:latin typeface="Calibri"/>
                <a:cs typeface="Calibri"/>
              </a:rPr>
              <a:t>a</a:t>
            </a:r>
            <a:r>
              <a:rPr sz="2500" spc="-29" dirty="0">
                <a:solidFill>
                  <a:prstClr val="black"/>
                </a:solidFill>
                <a:latin typeface="Calibri"/>
                <a:cs typeface="Calibri"/>
              </a:rPr>
              <a:t>t</a:t>
            </a:r>
            <a:r>
              <a:rPr sz="2500" dirty="0">
                <a:solidFill>
                  <a:prstClr val="black"/>
                </a:solidFill>
                <a:latin typeface="Calibri"/>
                <a:cs typeface="Calibri"/>
              </a:rPr>
              <a:t>au</a:t>
            </a:r>
            <a:r>
              <a:rPr sz="2500" spc="-37" dirty="0">
                <a:solidFill>
                  <a:prstClr val="black"/>
                </a:solidFill>
                <a:latin typeface="Calibri"/>
                <a:cs typeface="Calibri"/>
              </a:rPr>
              <a:t> </a:t>
            </a:r>
            <a:r>
              <a:rPr sz="2500" spc="-25" dirty="0">
                <a:solidFill>
                  <a:srgbClr val="FF0000"/>
                </a:solidFill>
                <a:latin typeface="Calibri"/>
                <a:cs typeface="Calibri"/>
              </a:rPr>
              <a:t>c</a:t>
            </a:r>
            <a:r>
              <a:rPr sz="2500" dirty="0">
                <a:solidFill>
                  <a:srgbClr val="FF0000"/>
                </a:solidFill>
                <a:latin typeface="Calibri"/>
                <a:cs typeface="Calibri"/>
              </a:rPr>
              <a:t>a</a:t>
            </a:r>
            <a:r>
              <a:rPr sz="2500" spc="-39" dirty="0">
                <a:solidFill>
                  <a:srgbClr val="FF0000"/>
                </a:solidFill>
                <a:latin typeface="Calibri"/>
                <a:cs typeface="Calibri"/>
              </a:rPr>
              <a:t>r</a:t>
            </a:r>
            <a:r>
              <a:rPr sz="2500" dirty="0">
                <a:solidFill>
                  <a:srgbClr val="FF0000"/>
                </a:solidFill>
                <a:latin typeface="Calibri"/>
                <a:cs typeface="Calibri"/>
              </a:rPr>
              <a:t>a</a:t>
            </a:r>
            <a:r>
              <a:rPr sz="2500" spc="-12" dirty="0">
                <a:solidFill>
                  <a:prstClr val="black"/>
                </a:solidFill>
                <a:latin typeface="Calibri"/>
                <a:cs typeface="Calibri"/>
              </a:rPr>
              <a:t> </a:t>
            </a:r>
            <a:r>
              <a:rPr sz="2500" dirty="0">
                <a:solidFill>
                  <a:prstClr val="black"/>
                </a:solidFill>
                <a:latin typeface="Calibri"/>
                <a:cs typeface="Calibri"/>
              </a:rPr>
              <a:t>mel</a:t>
            </a:r>
            <a:r>
              <a:rPr sz="2500" spc="9" dirty="0">
                <a:solidFill>
                  <a:prstClr val="black"/>
                </a:solidFill>
                <a:latin typeface="Calibri"/>
                <a:cs typeface="Calibri"/>
              </a:rPr>
              <a:t>a</a:t>
            </a:r>
            <a:r>
              <a:rPr sz="2500" spc="-29" dirty="0">
                <a:solidFill>
                  <a:prstClr val="black"/>
                </a:solidFill>
                <a:latin typeface="Calibri"/>
                <a:cs typeface="Calibri"/>
              </a:rPr>
              <a:t>k</a:t>
            </a:r>
            <a:r>
              <a:rPr sz="2500" dirty="0">
                <a:solidFill>
                  <a:prstClr val="black"/>
                </a:solidFill>
                <a:latin typeface="Calibri"/>
                <a:cs typeface="Calibri"/>
              </a:rPr>
              <a:t>u</a:t>
            </a:r>
            <a:r>
              <a:rPr sz="2500" spc="-44" dirty="0">
                <a:solidFill>
                  <a:prstClr val="black"/>
                </a:solidFill>
                <a:latin typeface="Calibri"/>
                <a:cs typeface="Calibri"/>
              </a:rPr>
              <a:t>k</a:t>
            </a:r>
            <a:r>
              <a:rPr sz="2500" dirty="0">
                <a:solidFill>
                  <a:prstClr val="black"/>
                </a:solidFill>
                <a:latin typeface="Calibri"/>
                <a:cs typeface="Calibri"/>
              </a:rPr>
              <a:t>an</a:t>
            </a:r>
            <a:r>
              <a:rPr sz="2500" spc="-80" dirty="0">
                <a:solidFill>
                  <a:prstClr val="black"/>
                </a:solidFill>
                <a:latin typeface="Calibri"/>
                <a:cs typeface="Calibri"/>
              </a:rPr>
              <a:t> </a:t>
            </a:r>
            <a:r>
              <a:rPr sz="2500" b="1" dirty="0">
                <a:solidFill>
                  <a:srgbClr val="FF0000"/>
                </a:solidFill>
                <a:latin typeface="Calibri"/>
                <a:cs typeface="Calibri"/>
              </a:rPr>
              <a:t>p</a:t>
            </a:r>
            <a:r>
              <a:rPr sz="2500" b="1" spc="4" dirty="0">
                <a:solidFill>
                  <a:srgbClr val="FF0000"/>
                </a:solidFill>
                <a:latin typeface="Calibri"/>
                <a:cs typeface="Calibri"/>
              </a:rPr>
              <a:t>e</a:t>
            </a:r>
            <a:r>
              <a:rPr sz="2500" b="1" dirty="0">
                <a:solidFill>
                  <a:srgbClr val="FF0000"/>
                </a:solidFill>
                <a:latin typeface="Calibri"/>
                <a:cs typeface="Calibri"/>
              </a:rPr>
              <a:t>n</a:t>
            </a:r>
            <a:r>
              <a:rPr sz="2500" b="1" spc="4" dirty="0">
                <a:solidFill>
                  <a:srgbClr val="FF0000"/>
                </a:solidFill>
                <a:latin typeface="Calibri"/>
                <a:cs typeface="Calibri"/>
              </a:rPr>
              <a:t>g</a:t>
            </a:r>
            <a:r>
              <a:rPr sz="2500" b="1" dirty="0">
                <a:solidFill>
                  <a:srgbClr val="FF0000"/>
                </a:solidFill>
                <a:latin typeface="Calibri"/>
                <a:cs typeface="Calibri"/>
              </a:rPr>
              <a:t>u</a:t>
            </a:r>
            <a:r>
              <a:rPr sz="2500" b="1" spc="-29" dirty="0">
                <a:solidFill>
                  <a:srgbClr val="FF0000"/>
                </a:solidFill>
                <a:latin typeface="Calibri"/>
                <a:cs typeface="Calibri"/>
              </a:rPr>
              <a:t>k</a:t>
            </a:r>
            <a:r>
              <a:rPr sz="2500" b="1" dirty="0">
                <a:solidFill>
                  <a:srgbClr val="FF0000"/>
                </a:solidFill>
                <a:latin typeface="Calibri"/>
                <a:cs typeface="Calibri"/>
              </a:rPr>
              <a:t>u</a:t>
            </a:r>
            <a:r>
              <a:rPr sz="2500" b="1" spc="-54" dirty="0">
                <a:solidFill>
                  <a:srgbClr val="FF0000"/>
                </a:solidFill>
                <a:latin typeface="Calibri"/>
                <a:cs typeface="Calibri"/>
              </a:rPr>
              <a:t>r</a:t>
            </a:r>
            <a:r>
              <a:rPr sz="2500" b="1" dirty="0">
                <a:solidFill>
                  <a:srgbClr val="FF0000"/>
                </a:solidFill>
                <a:latin typeface="Calibri"/>
                <a:cs typeface="Calibri"/>
              </a:rPr>
              <a:t>an</a:t>
            </a:r>
            <a:r>
              <a:rPr sz="2500" b="1" dirty="0">
                <a:solidFill>
                  <a:prstClr val="black"/>
                </a:solidFill>
                <a:latin typeface="Calibri"/>
                <a:cs typeface="Calibri"/>
              </a:rPr>
              <a:t> </a:t>
            </a:r>
            <a:r>
              <a:rPr sz="2500" dirty="0">
                <a:solidFill>
                  <a:prstClr val="black"/>
                </a:solidFill>
                <a:latin typeface="Calibri"/>
                <a:cs typeface="Calibri"/>
              </a:rPr>
              <a:t>un</a:t>
            </a:r>
            <a:r>
              <a:rPr sz="2500" spc="-9" dirty="0">
                <a:solidFill>
                  <a:prstClr val="black"/>
                </a:solidFill>
                <a:latin typeface="Calibri"/>
                <a:cs typeface="Calibri"/>
              </a:rPr>
              <a:t>s</a:t>
            </a:r>
            <a:r>
              <a:rPr sz="2500" dirty="0">
                <a:solidFill>
                  <a:prstClr val="black"/>
                </a:solidFill>
                <a:latin typeface="Calibri"/>
                <a:cs typeface="Calibri"/>
              </a:rPr>
              <a:t>ur</a:t>
            </a:r>
            <a:r>
              <a:rPr sz="2500" spc="-42" dirty="0">
                <a:solidFill>
                  <a:prstClr val="black"/>
                </a:solidFill>
                <a:latin typeface="Calibri"/>
                <a:cs typeface="Calibri"/>
              </a:rPr>
              <a:t> </a:t>
            </a:r>
            <a:r>
              <a:rPr sz="2500" spc="-19" dirty="0">
                <a:solidFill>
                  <a:prstClr val="black"/>
                </a:solidFill>
                <a:latin typeface="Calibri"/>
                <a:cs typeface="Calibri"/>
              </a:rPr>
              <a:t>a</a:t>
            </a:r>
            <a:r>
              <a:rPr sz="2500" spc="-29" dirty="0">
                <a:solidFill>
                  <a:prstClr val="black"/>
                </a:solidFill>
                <a:latin typeface="Calibri"/>
                <a:cs typeface="Calibri"/>
              </a:rPr>
              <a:t>t</a:t>
            </a:r>
            <a:r>
              <a:rPr sz="2500" dirty="0">
                <a:solidFill>
                  <a:prstClr val="black"/>
                </a:solidFill>
                <a:latin typeface="Calibri"/>
                <a:cs typeface="Calibri"/>
              </a:rPr>
              <a:t>au</a:t>
            </a:r>
            <a:r>
              <a:rPr sz="2500" spc="-22" dirty="0">
                <a:solidFill>
                  <a:prstClr val="black"/>
                </a:solidFill>
                <a:latin typeface="Calibri"/>
                <a:cs typeface="Calibri"/>
              </a:rPr>
              <a:t> </a:t>
            </a:r>
            <a:r>
              <a:rPr sz="2500" dirty="0">
                <a:solidFill>
                  <a:prstClr val="black"/>
                </a:solidFill>
                <a:latin typeface="Calibri"/>
                <a:cs typeface="Calibri"/>
              </a:rPr>
              <a:t>o</a:t>
            </a:r>
            <a:r>
              <a:rPr sz="2500" spc="-9" dirty="0">
                <a:solidFill>
                  <a:prstClr val="black"/>
                </a:solidFill>
                <a:latin typeface="Calibri"/>
                <a:cs typeface="Calibri"/>
              </a:rPr>
              <a:t>b</a:t>
            </a:r>
            <a:r>
              <a:rPr sz="2500" spc="-34" dirty="0">
                <a:solidFill>
                  <a:prstClr val="black"/>
                </a:solidFill>
                <a:latin typeface="Calibri"/>
                <a:cs typeface="Calibri"/>
              </a:rPr>
              <a:t>y</a:t>
            </a:r>
            <a:r>
              <a:rPr sz="2500" dirty="0">
                <a:solidFill>
                  <a:prstClr val="black"/>
                </a:solidFill>
                <a:latin typeface="Calibri"/>
                <a:cs typeface="Calibri"/>
              </a:rPr>
              <a:t>ek</a:t>
            </a:r>
            <a:r>
              <a:rPr sz="2500" spc="-36" dirty="0">
                <a:solidFill>
                  <a:prstClr val="black"/>
                </a:solidFill>
                <a:latin typeface="Calibri"/>
                <a:cs typeface="Calibri"/>
              </a:rPr>
              <a:t> </a:t>
            </a:r>
            <a:r>
              <a:rPr sz="2500" dirty="0">
                <a:solidFill>
                  <a:prstClr val="black"/>
                </a:solidFill>
                <a:latin typeface="Calibri"/>
                <a:cs typeface="Calibri"/>
              </a:rPr>
              <a:t>di</a:t>
            </a:r>
            <a:r>
              <a:rPr sz="2500" spc="-18" dirty="0">
                <a:solidFill>
                  <a:prstClr val="black"/>
                </a:solidFill>
                <a:latin typeface="Calibri"/>
                <a:cs typeface="Calibri"/>
              </a:rPr>
              <a:t> </a:t>
            </a:r>
            <a:r>
              <a:rPr sz="2500" dirty="0">
                <a:solidFill>
                  <a:prstClr val="black"/>
                </a:solidFill>
                <a:latin typeface="Calibri"/>
                <a:cs typeface="Calibri"/>
              </a:rPr>
              <a:t>mu</a:t>
            </a:r>
            <a:r>
              <a:rPr sz="2500" spc="-44" dirty="0">
                <a:solidFill>
                  <a:prstClr val="black"/>
                </a:solidFill>
                <a:latin typeface="Calibri"/>
                <a:cs typeface="Calibri"/>
              </a:rPr>
              <a:t>k</a:t>
            </a:r>
            <a:r>
              <a:rPr sz="2500" dirty="0">
                <a:solidFill>
                  <a:prstClr val="black"/>
                </a:solidFill>
                <a:latin typeface="Calibri"/>
                <a:cs typeface="Calibri"/>
              </a:rPr>
              <a:t>a</a:t>
            </a:r>
            <a:r>
              <a:rPr sz="2500" spc="-41" dirty="0">
                <a:solidFill>
                  <a:prstClr val="black"/>
                </a:solidFill>
                <a:latin typeface="Calibri"/>
                <a:cs typeface="Calibri"/>
              </a:rPr>
              <a:t> </a:t>
            </a:r>
            <a:r>
              <a:rPr sz="2500" dirty="0">
                <a:solidFill>
                  <a:prstClr val="black"/>
                </a:solidFill>
                <a:latin typeface="Calibri"/>
                <a:cs typeface="Calibri"/>
              </a:rPr>
              <a:t>bumi</a:t>
            </a:r>
            <a:r>
              <a:rPr sz="2500" spc="-36" dirty="0">
                <a:solidFill>
                  <a:prstClr val="black"/>
                </a:solidFill>
                <a:latin typeface="Calibri"/>
                <a:cs typeface="Calibri"/>
              </a:rPr>
              <a:t> </a:t>
            </a:r>
            <a:r>
              <a:rPr sz="2500" dirty="0">
                <a:solidFill>
                  <a:prstClr val="black"/>
                </a:solidFill>
                <a:latin typeface="Calibri"/>
                <a:cs typeface="Calibri"/>
              </a:rPr>
              <a:t>baik</a:t>
            </a:r>
            <a:r>
              <a:rPr sz="2500" spc="-32" dirty="0">
                <a:solidFill>
                  <a:prstClr val="black"/>
                </a:solidFill>
                <a:latin typeface="Calibri"/>
                <a:cs typeface="Calibri"/>
              </a:rPr>
              <a:t> </a:t>
            </a:r>
            <a:r>
              <a:rPr sz="2500" b="1" dirty="0">
                <a:solidFill>
                  <a:prstClr val="black"/>
                </a:solidFill>
                <a:latin typeface="Calibri"/>
                <a:cs typeface="Calibri"/>
              </a:rPr>
              <a:t>hori</a:t>
            </a:r>
            <a:r>
              <a:rPr sz="2500" b="1" spc="-34" dirty="0">
                <a:solidFill>
                  <a:prstClr val="black"/>
                </a:solidFill>
                <a:latin typeface="Calibri"/>
                <a:cs typeface="Calibri"/>
              </a:rPr>
              <a:t>z</a:t>
            </a:r>
            <a:r>
              <a:rPr sz="2500" b="1" dirty="0">
                <a:solidFill>
                  <a:prstClr val="black"/>
                </a:solidFill>
                <a:latin typeface="Calibri"/>
                <a:cs typeface="Calibri"/>
              </a:rPr>
              <a:t>o</a:t>
            </a:r>
            <a:r>
              <a:rPr sz="2500" b="1" spc="-19" dirty="0">
                <a:solidFill>
                  <a:prstClr val="black"/>
                </a:solidFill>
                <a:latin typeface="Calibri"/>
                <a:cs typeface="Calibri"/>
              </a:rPr>
              <a:t>n</a:t>
            </a:r>
            <a:r>
              <a:rPr sz="2500" b="1" spc="-25" dirty="0">
                <a:solidFill>
                  <a:prstClr val="black"/>
                </a:solidFill>
                <a:latin typeface="Calibri"/>
                <a:cs typeface="Calibri"/>
              </a:rPr>
              <a:t>t</a:t>
            </a:r>
            <a:r>
              <a:rPr sz="2500" b="1" dirty="0">
                <a:solidFill>
                  <a:prstClr val="black"/>
                </a:solidFill>
                <a:latin typeface="Calibri"/>
                <a:cs typeface="Calibri"/>
              </a:rPr>
              <a:t>al</a:t>
            </a:r>
            <a:r>
              <a:rPr sz="2500" b="1" spc="-78" dirty="0">
                <a:solidFill>
                  <a:prstClr val="black"/>
                </a:solidFill>
                <a:latin typeface="Calibri"/>
                <a:cs typeface="Calibri"/>
              </a:rPr>
              <a:t> </a:t>
            </a:r>
            <a:r>
              <a:rPr sz="2500" spc="-19" dirty="0">
                <a:solidFill>
                  <a:prstClr val="black"/>
                </a:solidFill>
                <a:latin typeface="Calibri"/>
                <a:cs typeface="Calibri"/>
              </a:rPr>
              <a:t>a</a:t>
            </a:r>
            <a:r>
              <a:rPr sz="2500" spc="-29" dirty="0">
                <a:solidFill>
                  <a:prstClr val="black"/>
                </a:solidFill>
                <a:latin typeface="Calibri"/>
                <a:cs typeface="Calibri"/>
              </a:rPr>
              <a:t>t</a:t>
            </a:r>
            <a:r>
              <a:rPr sz="2500" dirty="0">
                <a:solidFill>
                  <a:prstClr val="black"/>
                </a:solidFill>
                <a:latin typeface="Calibri"/>
                <a:cs typeface="Calibri"/>
              </a:rPr>
              <a:t>au</a:t>
            </a:r>
            <a:r>
              <a:rPr sz="2500" spc="-37" dirty="0">
                <a:solidFill>
                  <a:prstClr val="black"/>
                </a:solidFill>
                <a:latin typeface="Calibri"/>
                <a:cs typeface="Calibri"/>
              </a:rPr>
              <a:t> </a:t>
            </a:r>
            <a:r>
              <a:rPr sz="2500" b="1" spc="-29" dirty="0">
                <a:solidFill>
                  <a:prstClr val="black"/>
                </a:solidFill>
                <a:latin typeface="Calibri"/>
                <a:cs typeface="Calibri"/>
              </a:rPr>
              <a:t>v</a:t>
            </a:r>
            <a:r>
              <a:rPr sz="2500" b="1" dirty="0">
                <a:solidFill>
                  <a:prstClr val="black"/>
                </a:solidFill>
                <a:latin typeface="Calibri"/>
                <a:cs typeface="Calibri"/>
              </a:rPr>
              <a:t>erti</a:t>
            </a:r>
            <a:r>
              <a:rPr sz="2500" b="1" spc="-34" dirty="0">
                <a:solidFill>
                  <a:prstClr val="black"/>
                </a:solidFill>
                <a:latin typeface="Calibri"/>
                <a:cs typeface="Calibri"/>
              </a:rPr>
              <a:t>k</a:t>
            </a:r>
            <a:r>
              <a:rPr sz="2500" b="1" dirty="0">
                <a:solidFill>
                  <a:prstClr val="black"/>
                </a:solidFill>
                <a:latin typeface="Calibri"/>
                <a:cs typeface="Calibri"/>
              </a:rPr>
              <a:t>al</a:t>
            </a:r>
            <a:r>
              <a:rPr sz="2500" b="1" spc="13" dirty="0">
                <a:solidFill>
                  <a:prstClr val="black"/>
                </a:solidFill>
                <a:latin typeface="Calibri"/>
                <a:cs typeface="Calibri"/>
              </a:rPr>
              <a:t> </a:t>
            </a:r>
            <a:r>
              <a:rPr sz="2500" dirty="0">
                <a:solidFill>
                  <a:prstClr val="black"/>
                </a:solidFill>
                <a:latin typeface="Calibri"/>
                <a:cs typeface="Calibri"/>
              </a:rPr>
              <a:t>u</a:t>
            </a:r>
            <a:r>
              <a:rPr sz="2500" spc="-29" dirty="0">
                <a:solidFill>
                  <a:prstClr val="black"/>
                </a:solidFill>
                <a:latin typeface="Calibri"/>
                <a:cs typeface="Calibri"/>
              </a:rPr>
              <a:t>n</a:t>
            </a:r>
            <a:r>
              <a:rPr sz="2500" dirty="0">
                <a:solidFill>
                  <a:prstClr val="black"/>
                </a:solidFill>
                <a:latin typeface="Calibri"/>
                <a:cs typeface="Calibri"/>
              </a:rPr>
              <a:t>tuk mene</a:t>
            </a:r>
            <a:r>
              <a:rPr sz="2500" spc="-25" dirty="0">
                <a:solidFill>
                  <a:prstClr val="black"/>
                </a:solidFill>
                <a:latin typeface="Calibri"/>
                <a:cs typeface="Calibri"/>
              </a:rPr>
              <a:t>n</a:t>
            </a:r>
            <a:r>
              <a:rPr sz="2500" dirty="0">
                <a:solidFill>
                  <a:prstClr val="black"/>
                </a:solidFill>
                <a:latin typeface="Calibri"/>
                <a:cs typeface="Calibri"/>
              </a:rPr>
              <a:t>tu</a:t>
            </a:r>
            <a:r>
              <a:rPr sz="2500" spc="-44" dirty="0">
                <a:solidFill>
                  <a:prstClr val="black"/>
                </a:solidFill>
                <a:latin typeface="Calibri"/>
                <a:cs typeface="Calibri"/>
              </a:rPr>
              <a:t>k</a:t>
            </a:r>
            <a:r>
              <a:rPr sz="2500" dirty="0">
                <a:solidFill>
                  <a:prstClr val="black"/>
                </a:solidFill>
                <a:latin typeface="Calibri"/>
                <a:cs typeface="Calibri"/>
              </a:rPr>
              <a:t>an</a:t>
            </a:r>
            <a:r>
              <a:rPr sz="2500" spc="9" dirty="0">
                <a:solidFill>
                  <a:prstClr val="black"/>
                </a:solidFill>
                <a:latin typeface="Calibri"/>
                <a:cs typeface="Calibri"/>
              </a:rPr>
              <a:t> </a:t>
            </a:r>
            <a:r>
              <a:rPr sz="2500" spc="-79" dirty="0">
                <a:solidFill>
                  <a:prstClr val="black"/>
                </a:solidFill>
                <a:latin typeface="Calibri"/>
                <a:cs typeface="Calibri"/>
              </a:rPr>
              <a:t>k</a:t>
            </a:r>
            <a:r>
              <a:rPr sz="2500" dirty="0">
                <a:solidFill>
                  <a:prstClr val="black"/>
                </a:solidFill>
                <a:latin typeface="Calibri"/>
                <a:cs typeface="Calibri"/>
              </a:rPr>
              <a:t>epa</a:t>
            </a:r>
            <a:r>
              <a:rPr sz="2500" spc="-25" dirty="0">
                <a:solidFill>
                  <a:prstClr val="black"/>
                </a:solidFill>
                <a:latin typeface="Calibri"/>
                <a:cs typeface="Calibri"/>
              </a:rPr>
              <a:t>s</a:t>
            </a:r>
            <a:r>
              <a:rPr sz="2500" dirty="0">
                <a:solidFill>
                  <a:prstClr val="black"/>
                </a:solidFill>
                <a:latin typeface="Calibri"/>
                <a:cs typeface="Calibri"/>
              </a:rPr>
              <a:t>ti</a:t>
            </a:r>
            <a:r>
              <a:rPr sz="2500" spc="4" dirty="0">
                <a:solidFill>
                  <a:prstClr val="black"/>
                </a:solidFill>
                <a:latin typeface="Calibri"/>
                <a:cs typeface="Calibri"/>
              </a:rPr>
              <a:t>a</a:t>
            </a:r>
            <a:r>
              <a:rPr sz="2500" dirty="0">
                <a:solidFill>
                  <a:prstClr val="black"/>
                </a:solidFill>
                <a:latin typeface="Calibri"/>
                <a:cs typeface="Calibri"/>
              </a:rPr>
              <a:t>n</a:t>
            </a:r>
            <a:r>
              <a:rPr sz="2500" spc="-47" dirty="0">
                <a:solidFill>
                  <a:prstClr val="black"/>
                </a:solidFill>
                <a:latin typeface="Calibri"/>
                <a:cs typeface="Calibri"/>
              </a:rPr>
              <a:t> </a:t>
            </a:r>
            <a:r>
              <a:rPr sz="2500" b="1" dirty="0">
                <a:solidFill>
                  <a:prstClr val="black"/>
                </a:solidFill>
                <a:latin typeface="Calibri"/>
                <a:cs typeface="Calibri"/>
              </a:rPr>
              <a:t>posisi</a:t>
            </a:r>
            <a:r>
              <a:rPr sz="2500" b="1" spc="9" dirty="0">
                <a:solidFill>
                  <a:prstClr val="black"/>
                </a:solidFill>
                <a:latin typeface="Calibri"/>
                <a:cs typeface="Calibri"/>
              </a:rPr>
              <a:t> </a:t>
            </a:r>
            <a:r>
              <a:rPr sz="2500" b="1" spc="-25" dirty="0">
                <a:solidFill>
                  <a:prstClr val="black"/>
                </a:solidFill>
                <a:latin typeface="Calibri"/>
                <a:cs typeface="Calibri"/>
              </a:rPr>
              <a:t>r</a:t>
            </a:r>
            <a:r>
              <a:rPr sz="2500" b="1" dirty="0">
                <a:solidFill>
                  <a:prstClr val="black"/>
                </a:solidFill>
                <a:latin typeface="Calibri"/>
                <a:cs typeface="Calibri"/>
              </a:rPr>
              <a:t>el</a:t>
            </a:r>
            <a:r>
              <a:rPr sz="2500" b="1" spc="-19" dirty="0">
                <a:solidFill>
                  <a:prstClr val="black"/>
                </a:solidFill>
                <a:latin typeface="Calibri"/>
                <a:cs typeface="Calibri"/>
              </a:rPr>
              <a:t>a</a:t>
            </a:r>
            <a:r>
              <a:rPr sz="2500" b="1" dirty="0">
                <a:solidFill>
                  <a:prstClr val="black"/>
                </a:solidFill>
                <a:latin typeface="Calibri"/>
                <a:cs typeface="Calibri"/>
              </a:rPr>
              <a:t>tif</a:t>
            </a:r>
            <a:r>
              <a:rPr sz="2500" b="1" spc="-14" dirty="0">
                <a:solidFill>
                  <a:prstClr val="black"/>
                </a:solidFill>
                <a:latin typeface="Calibri"/>
                <a:cs typeface="Calibri"/>
              </a:rPr>
              <a:t> </a:t>
            </a:r>
            <a:r>
              <a:rPr sz="2500" dirty="0">
                <a:solidFill>
                  <a:prstClr val="black"/>
                </a:solidFill>
                <a:latin typeface="Calibri"/>
                <a:cs typeface="Calibri"/>
              </a:rPr>
              <a:t>s</a:t>
            </a:r>
            <a:r>
              <a:rPr sz="2500" spc="-9" dirty="0">
                <a:solidFill>
                  <a:prstClr val="black"/>
                </a:solidFill>
                <a:latin typeface="Calibri"/>
                <a:cs typeface="Calibri"/>
              </a:rPr>
              <a:t>u</a:t>
            </a:r>
            <a:r>
              <a:rPr sz="2500" spc="-19" dirty="0">
                <a:solidFill>
                  <a:prstClr val="black"/>
                </a:solidFill>
                <a:latin typeface="Calibri"/>
                <a:cs typeface="Calibri"/>
              </a:rPr>
              <a:t>a</a:t>
            </a:r>
            <a:r>
              <a:rPr sz="2500" dirty="0">
                <a:solidFill>
                  <a:prstClr val="black"/>
                </a:solidFill>
                <a:latin typeface="Calibri"/>
                <a:cs typeface="Calibri"/>
              </a:rPr>
              <a:t>tu</a:t>
            </a:r>
            <a:r>
              <a:rPr sz="2500" spc="-24" dirty="0">
                <a:solidFill>
                  <a:prstClr val="black"/>
                </a:solidFill>
                <a:latin typeface="Calibri"/>
                <a:cs typeface="Calibri"/>
              </a:rPr>
              <a:t> </a:t>
            </a:r>
            <a:r>
              <a:rPr sz="2500" b="1" dirty="0">
                <a:solidFill>
                  <a:prstClr val="black"/>
                </a:solidFill>
                <a:latin typeface="Calibri"/>
                <a:cs typeface="Calibri"/>
              </a:rPr>
              <a:t>objek</a:t>
            </a:r>
            <a:r>
              <a:rPr sz="2500" b="1" spc="4" dirty="0">
                <a:solidFill>
                  <a:prstClr val="black"/>
                </a:solidFill>
                <a:latin typeface="Calibri"/>
                <a:cs typeface="Calibri"/>
              </a:rPr>
              <a:t> </a:t>
            </a:r>
            <a:r>
              <a:rPr sz="2500" dirty="0">
                <a:solidFill>
                  <a:prstClr val="black"/>
                </a:solidFill>
                <a:latin typeface="Calibri"/>
                <a:cs typeface="Calibri"/>
              </a:rPr>
              <a:t>dan</a:t>
            </a:r>
            <a:r>
              <a:rPr sz="2500" spc="-38" dirty="0">
                <a:solidFill>
                  <a:prstClr val="black"/>
                </a:solidFill>
                <a:latin typeface="Calibri"/>
                <a:cs typeface="Calibri"/>
              </a:rPr>
              <a:t> </a:t>
            </a:r>
            <a:r>
              <a:rPr sz="2500" b="1" dirty="0">
                <a:solidFill>
                  <a:prstClr val="black"/>
                </a:solidFill>
                <a:latin typeface="Calibri"/>
                <a:cs typeface="Calibri"/>
              </a:rPr>
              <a:t>me</a:t>
            </a:r>
            <a:r>
              <a:rPr sz="2500" b="1" spc="-44" dirty="0">
                <a:solidFill>
                  <a:prstClr val="black"/>
                </a:solidFill>
                <a:latin typeface="Calibri"/>
                <a:cs typeface="Calibri"/>
              </a:rPr>
              <a:t>n</a:t>
            </a:r>
            <a:r>
              <a:rPr sz="2500" b="1" spc="-29" dirty="0">
                <a:solidFill>
                  <a:prstClr val="black"/>
                </a:solidFill>
                <a:latin typeface="Calibri"/>
                <a:cs typeface="Calibri"/>
              </a:rPr>
              <a:t>y</a:t>
            </a:r>
            <a:r>
              <a:rPr sz="2500" b="1" dirty="0">
                <a:solidFill>
                  <a:prstClr val="black"/>
                </a:solidFill>
                <a:latin typeface="Calibri"/>
                <a:cs typeface="Calibri"/>
              </a:rPr>
              <a:t>aji</a:t>
            </a:r>
            <a:r>
              <a:rPr sz="2500" b="1" spc="-34" dirty="0">
                <a:solidFill>
                  <a:prstClr val="black"/>
                </a:solidFill>
                <a:latin typeface="Calibri"/>
                <a:cs typeface="Calibri"/>
              </a:rPr>
              <a:t>k</a:t>
            </a:r>
            <a:r>
              <a:rPr sz="2500" b="1" dirty="0">
                <a:solidFill>
                  <a:prstClr val="black"/>
                </a:solidFill>
                <a:latin typeface="Calibri"/>
                <a:cs typeface="Calibri"/>
              </a:rPr>
              <a:t>an </a:t>
            </a:r>
            <a:r>
              <a:rPr sz="2500" dirty="0">
                <a:solidFill>
                  <a:prstClr val="black"/>
                </a:solidFill>
                <a:latin typeface="Calibri"/>
                <a:cs typeface="Calibri"/>
              </a:rPr>
              <a:t>i</a:t>
            </a:r>
            <a:r>
              <a:rPr sz="2500" spc="-9" dirty="0">
                <a:solidFill>
                  <a:prstClr val="black"/>
                </a:solidFill>
                <a:latin typeface="Calibri"/>
                <a:cs typeface="Calibri"/>
              </a:rPr>
              <a:t>n</a:t>
            </a:r>
            <a:r>
              <a:rPr sz="2500" spc="-54" dirty="0">
                <a:solidFill>
                  <a:prstClr val="black"/>
                </a:solidFill>
                <a:latin typeface="Calibri"/>
                <a:cs typeface="Calibri"/>
              </a:rPr>
              <a:t>f</a:t>
            </a:r>
            <a:r>
              <a:rPr sz="2500" dirty="0">
                <a:solidFill>
                  <a:prstClr val="black"/>
                </a:solidFill>
                <a:latin typeface="Calibri"/>
                <a:cs typeface="Calibri"/>
              </a:rPr>
              <a:t>o</a:t>
            </a:r>
            <a:r>
              <a:rPr sz="2500" spc="9" dirty="0">
                <a:solidFill>
                  <a:prstClr val="black"/>
                </a:solidFill>
                <a:latin typeface="Calibri"/>
                <a:cs typeface="Calibri"/>
              </a:rPr>
              <a:t>r</a:t>
            </a:r>
            <a:r>
              <a:rPr sz="2500" dirty="0">
                <a:solidFill>
                  <a:prstClr val="black"/>
                </a:solidFill>
                <a:latin typeface="Calibri"/>
                <a:cs typeface="Calibri"/>
              </a:rPr>
              <a:t>masi</a:t>
            </a:r>
            <a:r>
              <a:rPr sz="2500" spc="-95" dirty="0">
                <a:solidFill>
                  <a:prstClr val="black"/>
                </a:solidFill>
                <a:latin typeface="Calibri"/>
                <a:cs typeface="Calibri"/>
              </a:rPr>
              <a:t> </a:t>
            </a:r>
            <a:r>
              <a:rPr sz="2500" spc="-19" dirty="0">
                <a:solidFill>
                  <a:prstClr val="black"/>
                </a:solidFill>
                <a:latin typeface="Calibri"/>
                <a:cs typeface="Calibri"/>
              </a:rPr>
              <a:t>t</a:t>
            </a:r>
            <a:r>
              <a:rPr sz="2500" dirty="0">
                <a:solidFill>
                  <a:prstClr val="black"/>
                </a:solidFill>
                <a:latin typeface="Calibri"/>
                <a:cs typeface="Calibri"/>
              </a:rPr>
              <a:t>e</a:t>
            </a:r>
            <a:r>
              <a:rPr sz="2500" spc="-34" dirty="0">
                <a:solidFill>
                  <a:prstClr val="black"/>
                </a:solidFill>
                <a:latin typeface="Calibri"/>
                <a:cs typeface="Calibri"/>
              </a:rPr>
              <a:t>r</a:t>
            </a:r>
            <a:r>
              <a:rPr sz="2500" dirty="0">
                <a:solidFill>
                  <a:prstClr val="black"/>
                </a:solidFill>
                <a:latin typeface="Calibri"/>
                <a:cs typeface="Calibri"/>
              </a:rPr>
              <a:t>sebut</a:t>
            </a:r>
            <a:r>
              <a:rPr sz="2500" spc="-67" dirty="0">
                <a:solidFill>
                  <a:prstClr val="black"/>
                </a:solidFill>
                <a:latin typeface="Calibri"/>
                <a:cs typeface="Calibri"/>
              </a:rPr>
              <a:t> </a:t>
            </a:r>
            <a:r>
              <a:rPr sz="2500" dirty="0">
                <a:solidFill>
                  <a:prstClr val="black"/>
                </a:solidFill>
                <a:latin typeface="Calibri"/>
                <a:cs typeface="Calibri"/>
              </a:rPr>
              <a:t>pada</a:t>
            </a:r>
            <a:r>
              <a:rPr sz="2500" spc="-35" dirty="0">
                <a:solidFill>
                  <a:prstClr val="black"/>
                </a:solidFill>
                <a:latin typeface="Calibri"/>
                <a:cs typeface="Calibri"/>
              </a:rPr>
              <a:t> </a:t>
            </a:r>
            <a:r>
              <a:rPr sz="2500" dirty="0">
                <a:solidFill>
                  <a:prstClr val="black"/>
                </a:solidFill>
                <a:latin typeface="Calibri"/>
                <a:cs typeface="Calibri"/>
              </a:rPr>
              <a:t>su</a:t>
            </a:r>
            <a:r>
              <a:rPr sz="2500" spc="-25" dirty="0">
                <a:solidFill>
                  <a:prstClr val="black"/>
                </a:solidFill>
                <a:latin typeface="Calibri"/>
                <a:cs typeface="Calibri"/>
              </a:rPr>
              <a:t>a</a:t>
            </a:r>
            <a:r>
              <a:rPr sz="2500" dirty="0">
                <a:solidFill>
                  <a:prstClr val="black"/>
                </a:solidFill>
                <a:latin typeface="Calibri"/>
                <a:cs typeface="Calibri"/>
              </a:rPr>
              <a:t>tu</a:t>
            </a:r>
            <a:r>
              <a:rPr sz="2500" spc="-46" dirty="0">
                <a:solidFill>
                  <a:prstClr val="black"/>
                </a:solidFill>
                <a:latin typeface="Calibri"/>
                <a:cs typeface="Calibri"/>
              </a:rPr>
              <a:t> </a:t>
            </a:r>
            <a:r>
              <a:rPr sz="2500" dirty="0">
                <a:solidFill>
                  <a:prstClr val="black"/>
                </a:solidFill>
                <a:latin typeface="Calibri"/>
                <a:cs typeface="Calibri"/>
              </a:rPr>
              <a:t>bidang</a:t>
            </a:r>
            <a:r>
              <a:rPr sz="2500" spc="-68" dirty="0">
                <a:solidFill>
                  <a:prstClr val="black"/>
                </a:solidFill>
                <a:latin typeface="Calibri"/>
                <a:cs typeface="Calibri"/>
              </a:rPr>
              <a:t> </a:t>
            </a:r>
            <a:r>
              <a:rPr sz="2500" b="1" dirty="0">
                <a:solidFill>
                  <a:prstClr val="black"/>
                </a:solidFill>
                <a:latin typeface="Calibri"/>
                <a:cs typeface="Calibri"/>
              </a:rPr>
              <a:t>p</a:t>
            </a:r>
            <a:r>
              <a:rPr sz="2500" b="1" spc="-29" dirty="0">
                <a:solidFill>
                  <a:prstClr val="black"/>
                </a:solidFill>
                <a:latin typeface="Calibri"/>
                <a:cs typeface="Calibri"/>
              </a:rPr>
              <a:t>r</a:t>
            </a:r>
            <a:r>
              <a:rPr sz="2500" b="1" spc="-9" dirty="0">
                <a:solidFill>
                  <a:prstClr val="black"/>
                </a:solidFill>
                <a:latin typeface="Calibri"/>
                <a:cs typeface="Calibri"/>
              </a:rPr>
              <a:t>o</a:t>
            </a:r>
            <a:r>
              <a:rPr sz="2500" b="1" spc="-19" dirty="0">
                <a:solidFill>
                  <a:prstClr val="black"/>
                </a:solidFill>
                <a:latin typeface="Calibri"/>
                <a:cs typeface="Calibri"/>
              </a:rPr>
              <a:t>y</a:t>
            </a:r>
            <a:r>
              <a:rPr sz="2500" b="1" dirty="0">
                <a:solidFill>
                  <a:prstClr val="black"/>
                </a:solidFill>
                <a:latin typeface="Calibri"/>
                <a:cs typeface="Calibri"/>
              </a:rPr>
              <a:t>e</a:t>
            </a:r>
            <a:r>
              <a:rPr sz="2500" b="1" spc="-19" dirty="0">
                <a:solidFill>
                  <a:prstClr val="black"/>
                </a:solidFill>
                <a:latin typeface="Calibri"/>
                <a:cs typeface="Calibri"/>
              </a:rPr>
              <a:t>k</a:t>
            </a:r>
            <a:r>
              <a:rPr sz="2500" b="1" dirty="0">
                <a:solidFill>
                  <a:prstClr val="black"/>
                </a:solidFill>
                <a:latin typeface="Calibri"/>
                <a:cs typeface="Calibri"/>
              </a:rPr>
              <a:t>si</a:t>
            </a:r>
            <a:r>
              <a:rPr sz="2500" b="1" spc="-4" dirty="0">
                <a:solidFill>
                  <a:prstClr val="black"/>
                </a:solidFill>
                <a:latin typeface="Calibri"/>
                <a:cs typeface="Calibri"/>
              </a:rPr>
              <a:t>/</a:t>
            </a:r>
            <a:r>
              <a:rPr sz="2500" b="1" dirty="0">
                <a:solidFill>
                  <a:prstClr val="black"/>
                </a:solidFill>
                <a:latin typeface="Calibri"/>
                <a:cs typeface="Calibri"/>
              </a:rPr>
              <a:t>bid</a:t>
            </a:r>
            <a:r>
              <a:rPr sz="2500" b="1" spc="9" dirty="0">
                <a:solidFill>
                  <a:prstClr val="black"/>
                </a:solidFill>
                <a:latin typeface="Calibri"/>
                <a:cs typeface="Calibri"/>
              </a:rPr>
              <a:t>a</a:t>
            </a:r>
            <a:r>
              <a:rPr sz="2500" b="1" dirty="0">
                <a:solidFill>
                  <a:prstClr val="black"/>
                </a:solidFill>
                <a:latin typeface="Calibri"/>
                <a:cs typeface="Calibri"/>
              </a:rPr>
              <a:t>ng</a:t>
            </a:r>
            <a:r>
              <a:rPr sz="2500" b="1" spc="-138" dirty="0">
                <a:solidFill>
                  <a:prstClr val="black"/>
                </a:solidFill>
                <a:latin typeface="Calibri"/>
                <a:cs typeface="Calibri"/>
              </a:rPr>
              <a:t> </a:t>
            </a:r>
            <a:r>
              <a:rPr sz="2500" b="1" dirty="0">
                <a:solidFill>
                  <a:prstClr val="black"/>
                </a:solidFill>
                <a:latin typeface="Calibri"/>
                <a:cs typeface="Calibri"/>
              </a:rPr>
              <a:t>d</a:t>
            </a:r>
            <a:r>
              <a:rPr sz="2500" b="1" spc="-14" dirty="0">
                <a:solidFill>
                  <a:prstClr val="black"/>
                </a:solidFill>
                <a:latin typeface="Calibri"/>
                <a:cs typeface="Calibri"/>
              </a:rPr>
              <a:t>a</a:t>
            </a:r>
            <a:r>
              <a:rPr sz="2500" b="1" spc="-25" dirty="0">
                <a:solidFill>
                  <a:prstClr val="black"/>
                </a:solidFill>
                <a:latin typeface="Calibri"/>
                <a:cs typeface="Calibri"/>
              </a:rPr>
              <a:t>t</a:t>
            </a:r>
            <a:r>
              <a:rPr sz="2500" b="1" dirty="0">
                <a:solidFill>
                  <a:prstClr val="black"/>
                </a:solidFill>
                <a:latin typeface="Calibri"/>
                <a:cs typeface="Calibri"/>
              </a:rPr>
              <a:t>ar </a:t>
            </a:r>
            <a:r>
              <a:rPr sz="2500" dirty="0">
                <a:solidFill>
                  <a:prstClr val="black"/>
                </a:solidFill>
                <a:latin typeface="Calibri"/>
                <a:cs typeface="Calibri"/>
              </a:rPr>
              <a:t>den</a:t>
            </a:r>
            <a:r>
              <a:rPr sz="2500" spc="-50" dirty="0">
                <a:solidFill>
                  <a:prstClr val="black"/>
                </a:solidFill>
                <a:latin typeface="Calibri"/>
                <a:cs typeface="Calibri"/>
              </a:rPr>
              <a:t>g</a:t>
            </a:r>
            <a:r>
              <a:rPr sz="2500" dirty="0">
                <a:solidFill>
                  <a:prstClr val="black"/>
                </a:solidFill>
                <a:latin typeface="Calibri"/>
                <a:cs typeface="Calibri"/>
              </a:rPr>
              <a:t>an</a:t>
            </a:r>
            <a:r>
              <a:rPr sz="2500" spc="-60" dirty="0">
                <a:solidFill>
                  <a:prstClr val="black"/>
                </a:solidFill>
                <a:latin typeface="Calibri"/>
                <a:cs typeface="Calibri"/>
              </a:rPr>
              <a:t> </a:t>
            </a:r>
            <a:r>
              <a:rPr sz="2500" dirty="0">
                <a:solidFill>
                  <a:prstClr val="black"/>
                </a:solidFill>
                <a:latin typeface="Calibri"/>
                <a:cs typeface="Calibri"/>
              </a:rPr>
              <a:t>men</a:t>
            </a:r>
            <a:r>
              <a:rPr sz="2500" spc="25" dirty="0">
                <a:solidFill>
                  <a:prstClr val="black"/>
                </a:solidFill>
                <a:latin typeface="Calibri"/>
                <a:cs typeface="Calibri"/>
              </a:rPr>
              <a:t>g</a:t>
            </a:r>
            <a:r>
              <a:rPr sz="2500" dirty="0">
                <a:solidFill>
                  <a:prstClr val="black"/>
                </a:solidFill>
                <a:latin typeface="Calibri"/>
                <a:cs typeface="Calibri"/>
              </a:rPr>
              <a:t>guna</a:t>
            </a:r>
            <a:r>
              <a:rPr sz="2500" spc="-44" dirty="0">
                <a:solidFill>
                  <a:prstClr val="black"/>
                </a:solidFill>
                <a:latin typeface="Calibri"/>
                <a:cs typeface="Calibri"/>
              </a:rPr>
              <a:t>k</a:t>
            </a:r>
            <a:r>
              <a:rPr sz="2500" dirty="0">
                <a:solidFill>
                  <a:prstClr val="black"/>
                </a:solidFill>
                <a:latin typeface="Calibri"/>
                <a:cs typeface="Calibri"/>
              </a:rPr>
              <a:t>an</a:t>
            </a:r>
            <a:r>
              <a:rPr sz="2500" spc="-113" dirty="0">
                <a:solidFill>
                  <a:prstClr val="black"/>
                </a:solidFill>
                <a:latin typeface="Calibri"/>
                <a:cs typeface="Calibri"/>
              </a:rPr>
              <a:t> </a:t>
            </a:r>
            <a:r>
              <a:rPr sz="2500" b="1" dirty="0">
                <a:solidFill>
                  <a:prstClr val="black"/>
                </a:solidFill>
                <a:latin typeface="Calibri"/>
                <a:cs typeface="Calibri"/>
              </a:rPr>
              <a:t>s</a:t>
            </a:r>
            <a:r>
              <a:rPr sz="2500" b="1" spc="-34" dirty="0">
                <a:solidFill>
                  <a:prstClr val="black"/>
                </a:solidFill>
                <a:latin typeface="Calibri"/>
                <a:cs typeface="Calibri"/>
              </a:rPr>
              <a:t>k</a:t>
            </a:r>
            <a:r>
              <a:rPr sz="2500" b="1" dirty="0">
                <a:solidFill>
                  <a:prstClr val="black"/>
                </a:solidFill>
                <a:latin typeface="Calibri"/>
                <a:cs typeface="Calibri"/>
              </a:rPr>
              <a:t>ala</a:t>
            </a:r>
            <a:r>
              <a:rPr sz="2500" b="1" spc="-10" dirty="0">
                <a:solidFill>
                  <a:prstClr val="black"/>
                </a:solidFill>
                <a:latin typeface="Calibri"/>
                <a:cs typeface="Calibri"/>
              </a:rPr>
              <a:t> </a:t>
            </a:r>
            <a:r>
              <a:rPr sz="2500" dirty="0">
                <a:solidFill>
                  <a:prstClr val="black"/>
                </a:solidFill>
                <a:latin typeface="Calibri"/>
                <a:cs typeface="Calibri"/>
              </a:rPr>
              <a:t>dan</a:t>
            </a:r>
            <a:r>
              <a:rPr sz="2500" spc="-28" dirty="0">
                <a:solidFill>
                  <a:prstClr val="black"/>
                </a:solidFill>
                <a:latin typeface="Calibri"/>
                <a:cs typeface="Calibri"/>
              </a:rPr>
              <a:t> </a:t>
            </a:r>
            <a:r>
              <a:rPr sz="2500" b="1" dirty="0">
                <a:solidFill>
                  <a:prstClr val="black"/>
                </a:solidFill>
                <a:latin typeface="Calibri"/>
                <a:cs typeface="Calibri"/>
              </a:rPr>
              <a:t>u</a:t>
            </a:r>
            <a:r>
              <a:rPr sz="2500" b="1" spc="-29" dirty="0">
                <a:solidFill>
                  <a:prstClr val="black"/>
                </a:solidFill>
                <a:latin typeface="Calibri"/>
                <a:cs typeface="Calibri"/>
              </a:rPr>
              <a:t>k</a:t>
            </a:r>
            <a:r>
              <a:rPr sz="2500" b="1" dirty="0">
                <a:solidFill>
                  <a:prstClr val="black"/>
                </a:solidFill>
                <a:latin typeface="Calibri"/>
                <a:cs typeface="Calibri"/>
              </a:rPr>
              <a:t>u</a:t>
            </a:r>
            <a:r>
              <a:rPr sz="2500" b="1" spc="-54" dirty="0">
                <a:solidFill>
                  <a:prstClr val="black"/>
                </a:solidFill>
                <a:latin typeface="Calibri"/>
                <a:cs typeface="Calibri"/>
              </a:rPr>
              <a:t>r</a:t>
            </a:r>
            <a:r>
              <a:rPr sz="2500" b="1" dirty="0">
                <a:solidFill>
                  <a:prstClr val="black"/>
                </a:solidFill>
                <a:latin typeface="Calibri"/>
                <a:cs typeface="Calibri"/>
              </a:rPr>
              <a:t>an</a:t>
            </a:r>
            <a:r>
              <a:rPr sz="2500" b="1" spc="-73" dirty="0">
                <a:solidFill>
                  <a:prstClr val="black"/>
                </a:solidFill>
                <a:latin typeface="Calibri"/>
                <a:cs typeface="Calibri"/>
              </a:rPr>
              <a:t> </a:t>
            </a:r>
            <a:r>
              <a:rPr sz="2500" b="1" spc="-34" dirty="0">
                <a:solidFill>
                  <a:prstClr val="black"/>
                </a:solidFill>
                <a:latin typeface="Calibri"/>
                <a:cs typeface="Calibri"/>
              </a:rPr>
              <a:t>t</a:t>
            </a:r>
            <a:r>
              <a:rPr sz="2500" b="1" dirty="0">
                <a:solidFill>
                  <a:prstClr val="black"/>
                </a:solidFill>
                <a:latin typeface="Calibri"/>
                <a:cs typeface="Calibri"/>
              </a:rPr>
              <a:t>er</a:t>
            </a:r>
            <a:r>
              <a:rPr sz="2500" b="1" spc="-34" dirty="0">
                <a:solidFill>
                  <a:prstClr val="black"/>
                </a:solidFill>
                <a:latin typeface="Calibri"/>
                <a:cs typeface="Calibri"/>
              </a:rPr>
              <a:t>t</a:t>
            </a:r>
            <a:r>
              <a:rPr sz="2500" b="1" dirty="0">
                <a:solidFill>
                  <a:prstClr val="black"/>
                </a:solidFill>
                <a:latin typeface="Calibri"/>
                <a:cs typeface="Calibri"/>
              </a:rPr>
              <a:t>e</a:t>
            </a:r>
            <a:r>
              <a:rPr sz="2500" b="1" spc="-14" dirty="0">
                <a:solidFill>
                  <a:prstClr val="black"/>
                </a:solidFill>
                <a:latin typeface="Calibri"/>
                <a:cs typeface="Calibri"/>
              </a:rPr>
              <a:t>n</a:t>
            </a:r>
            <a:r>
              <a:rPr sz="2500" b="1" dirty="0">
                <a:solidFill>
                  <a:prstClr val="black"/>
                </a:solidFill>
                <a:latin typeface="Calibri"/>
                <a:cs typeface="Calibri"/>
              </a:rPr>
              <a:t>tu</a:t>
            </a:r>
            <a:endParaRPr sz="2500" dirty="0">
              <a:solidFill>
                <a:prstClr val="black"/>
              </a:solidFill>
              <a:latin typeface="Calibri"/>
              <a:cs typeface="Calibri"/>
            </a:endParaRPr>
          </a:p>
          <a:p>
            <a:pPr marL="12700" marR="524859">
              <a:lnSpc>
                <a:spcPts val="3107"/>
              </a:lnSpc>
              <a:spcBef>
                <a:spcPts val="559"/>
              </a:spcBef>
            </a:pPr>
            <a:r>
              <a:rPr sz="2500" dirty="0">
                <a:solidFill>
                  <a:prstClr val="black"/>
                </a:solidFill>
                <a:latin typeface="Calibri"/>
                <a:cs typeface="Calibri"/>
              </a:rPr>
              <a:t>Ilmu</a:t>
            </a:r>
            <a:r>
              <a:rPr sz="2500" spc="-40" dirty="0">
                <a:solidFill>
                  <a:prstClr val="black"/>
                </a:solidFill>
                <a:latin typeface="Calibri"/>
                <a:cs typeface="Calibri"/>
              </a:rPr>
              <a:t> </a:t>
            </a:r>
            <a:r>
              <a:rPr sz="2500" spc="-34" dirty="0">
                <a:solidFill>
                  <a:prstClr val="black"/>
                </a:solidFill>
                <a:latin typeface="Calibri"/>
                <a:cs typeface="Calibri"/>
              </a:rPr>
              <a:t>y</a:t>
            </a:r>
            <a:r>
              <a:rPr sz="2500" dirty="0">
                <a:solidFill>
                  <a:prstClr val="black"/>
                </a:solidFill>
                <a:latin typeface="Calibri"/>
                <a:cs typeface="Calibri"/>
              </a:rPr>
              <a:t>ang</a:t>
            </a:r>
            <a:r>
              <a:rPr sz="2500" spc="-38" dirty="0">
                <a:solidFill>
                  <a:prstClr val="black"/>
                </a:solidFill>
                <a:latin typeface="Calibri"/>
                <a:cs typeface="Calibri"/>
              </a:rPr>
              <a:t> </a:t>
            </a:r>
            <a:r>
              <a:rPr sz="2500" b="1" dirty="0">
                <a:solidFill>
                  <a:prstClr val="black"/>
                </a:solidFill>
                <a:latin typeface="Calibri"/>
                <a:cs typeface="Calibri"/>
              </a:rPr>
              <a:t>memp</a:t>
            </a:r>
            <a:r>
              <a:rPr sz="2500" b="1" spc="4" dirty="0">
                <a:solidFill>
                  <a:prstClr val="black"/>
                </a:solidFill>
                <a:latin typeface="Calibri"/>
                <a:cs typeface="Calibri"/>
              </a:rPr>
              <a:t>e</a:t>
            </a:r>
            <a:r>
              <a:rPr sz="2500" b="1" dirty="0">
                <a:solidFill>
                  <a:prstClr val="black"/>
                </a:solidFill>
                <a:latin typeface="Calibri"/>
                <a:cs typeface="Calibri"/>
              </a:rPr>
              <a:t>lajari</a:t>
            </a:r>
            <a:r>
              <a:rPr sz="2500" b="1" spc="-59" dirty="0">
                <a:solidFill>
                  <a:prstClr val="black"/>
                </a:solidFill>
                <a:latin typeface="Calibri"/>
                <a:cs typeface="Calibri"/>
              </a:rPr>
              <a:t> </a:t>
            </a:r>
            <a:r>
              <a:rPr sz="2500" b="1" spc="-14" dirty="0">
                <a:solidFill>
                  <a:prstClr val="black"/>
                </a:solidFill>
                <a:latin typeface="Calibri"/>
                <a:cs typeface="Calibri"/>
              </a:rPr>
              <a:t>c</a:t>
            </a:r>
            <a:r>
              <a:rPr sz="2500" b="1" dirty="0">
                <a:solidFill>
                  <a:prstClr val="black"/>
                </a:solidFill>
                <a:latin typeface="Calibri"/>
                <a:cs typeface="Calibri"/>
              </a:rPr>
              <a:t>a</a:t>
            </a:r>
            <a:r>
              <a:rPr sz="2500" b="1" spc="-54" dirty="0">
                <a:solidFill>
                  <a:prstClr val="black"/>
                </a:solidFill>
                <a:latin typeface="Calibri"/>
                <a:cs typeface="Calibri"/>
              </a:rPr>
              <a:t>r</a:t>
            </a:r>
            <a:r>
              <a:rPr sz="2500" b="1" spc="4" dirty="0">
                <a:solidFill>
                  <a:prstClr val="black"/>
                </a:solidFill>
                <a:latin typeface="Calibri"/>
                <a:cs typeface="Calibri"/>
              </a:rPr>
              <a:t>a-</a:t>
            </a:r>
            <a:r>
              <a:rPr sz="2500" b="1" spc="-14" dirty="0">
                <a:solidFill>
                  <a:prstClr val="black"/>
                </a:solidFill>
                <a:latin typeface="Calibri"/>
                <a:cs typeface="Calibri"/>
              </a:rPr>
              <a:t>c</a:t>
            </a:r>
            <a:r>
              <a:rPr sz="2500" b="1" dirty="0">
                <a:solidFill>
                  <a:prstClr val="black"/>
                </a:solidFill>
                <a:latin typeface="Calibri"/>
                <a:cs typeface="Calibri"/>
              </a:rPr>
              <a:t>a</a:t>
            </a:r>
            <a:r>
              <a:rPr sz="2500" b="1" spc="-54" dirty="0">
                <a:solidFill>
                  <a:prstClr val="black"/>
                </a:solidFill>
                <a:latin typeface="Calibri"/>
                <a:cs typeface="Calibri"/>
              </a:rPr>
              <a:t>r</a:t>
            </a:r>
            <a:r>
              <a:rPr sz="2500" b="1" dirty="0">
                <a:solidFill>
                  <a:prstClr val="black"/>
                </a:solidFill>
                <a:latin typeface="Calibri"/>
                <a:cs typeface="Calibri"/>
              </a:rPr>
              <a:t>a</a:t>
            </a:r>
            <a:r>
              <a:rPr sz="2500" b="1" spc="-65" dirty="0">
                <a:solidFill>
                  <a:prstClr val="black"/>
                </a:solidFill>
                <a:latin typeface="Calibri"/>
                <a:cs typeface="Calibri"/>
              </a:rPr>
              <a:t> </a:t>
            </a:r>
            <a:r>
              <a:rPr sz="2500" b="1" dirty="0">
                <a:solidFill>
                  <a:prstClr val="black"/>
                </a:solidFill>
                <a:latin typeface="Calibri"/>
                <a:cs typeface="Calibri"/>
              </a:rPr>
              <a:t>p</a:t>
            </a:r>
            <a:r>
              <a:rPr sz="2500" b="1" spc="4" dirty="0">
                <a:solidFill>
                  <a:prstClr val="black"/>
                </a:solidFill>
                <a:latin typeface="Calibri"/>
                <a:cs typeface="Calibri"/>
              </a:rPr>
              <a:t>e</a:t>
            </a:r>
            <a:r>
              <a:rPr sz="2500" b="1" dirty="0">
                <a:solidFill>
                  <a:prstClr val="black"/>
                </a:solidFill>
                <a:latin typeface="Calibri"/>
                <a:cs typeface="Calibri"/>
              </a:rPr>
              <a:t>n</a:t>
            </a:r>
            <a:r>
              <a:rPr sz="2500" b="1" spc="4" dirty="0">
                <a:solidFill>
                  <a:prstClr val="black"/>
                </a:solidFill>
                <a:latin typeface="Calibri"/>
                <a:cs typeface="Calibri"/>
              </a:rPr>
              <a:t>g</a:t>
            </a:r>
            <a:r>
              <a:rPr sz="2500" b="1" dirty="0">
                <a:solidFill>
                  <a:prstClr val="black"/>
                </a:solidFill>
                <a:latin typeface="Calibri"/>
                <a:cs typeface="Calibri"/>
              </a:rPr>
              <a:t>u</a:t>
            </a:r>
            <a:r>
              <a:rPr sz="2500" b="1" spc="-29" dirty="0">
                <a:solidFill>
                  <a:prstClr val="black"/>
                </a:solidFill>
                <a:latin typeface="Calibri"/>
                <a:cs typeface="Calibri"/>
              </a:rPr>
              <a:t>k</a:t>
            </a:r>
            <a:r>
              <a:rPr sz="2500" b="1" dirty="0">
                <a:solidFill>
                  <a:prstClr val="black"/>
                </a:solidFill>
                <a:latin typeface="Calibri"/>
                <a:cs typeface="Calibri"/>
              </a:rPr>
              <a:t>u</a:t>
            </a:r>
            <a:r>
              <a:rPr sz="2500" b="1" spc="-54" dirty="0">
                <a:solidFill>
                  <a:prstClr val="black"/>
                </a:solidFill>
                <a:latin typeface="Calibri"/>
                <a:cs typeface="Calibri"/>
              </a:rPr>
              <a:t>r</a:t>
            </a:r>
            <a:r>
              <a:rPr sz="2500" b="1" dirty="0">
                <a:solidFill>
                  <a:prstClr val="black"/>
                </a:solidFill>
                <a:latin typeface="Calibri"/>
                <a:cs typeface="Calibri"/>
              </a:rPr>
              <a:t>an</a:t>
            </a:r>
            <a:r>
              <a:rPr sz="2500" b="1" spc="-134" dirty="0">
                <a:solidFill>
                  <a:prstClr val="black"/>
                </a:solidFill>
                <a:latin typeface="Calibri"/>
                <a:cs typeface="Calibri"/>
              </a:rPr>
              <a:t> </a:t>
            </a:r>
            <a:r>
              <a:rPr sz="2500" spc="-34" dirty="0">
                <a:solidFill>
                  <a:prstClr val="black"/>
                </a:solidFill>
                <a:latin typeface="Calibri"/>
                <a:cs typeface="Calibri"/>
              </a:rPr>
              <a:t>y</a:t>
            </a:r>
            <a:r>
              <a:rPr sz="2500" dirty="0">
                <a:solidFill>
                  <a:prstClr val="black"/>
                </a:solidFill>
                <a:latin typeface="Calibri"/>
                <a:cs typeface="Calibri"/>
              </a:rPr>
              <a:t>ang</a:t>
            </a:r>
            <a:r>
              <a:rPr sz="2500" spc="-33" dirty="0">
                <a:solidFill>
                  <a:prstClr val="black"/>
                </a:solidFill>
                <a:latin typeface="Calibri"/>
                <a:cs typeface="Calibri"/>
              </a:rPr>
              <a:t> </a:t>
            </a:r>
            <a:r>
              <a:rPr sz="2500" dirty="0">
                <a:solidFill>
                  <a:prstClr val="black"/>
                </a:solidFill>
                <a:latin typeface="Calibri"/>
                <a:cs typeface="Calibri"/>
              </a:rPr>
              <a:t>diper</a:t>
            </a:r>
            <a:r>
              <a:rPr sz="2500" spc="9" dirty="0">
                <a:solidFill>
                  <a:prstClr val="black"/>
                </a:solidFill>
                <a:latin typeface="Calibri"/>
                <a:cs typeface="Calibri"/>
              </a:rPr>
              <a:t>l</a:t>
            </a:r>
            <a:r>
              <a:rPr sz="2500" dirty="0">
                <a:solidFill>
                  <a:prstClr val="black"/>
                </a:solidFill>
                <a:latin typeface="Calibri"/>
                <a:cs typeface="Calibri"/>
              </a:rPr>
              <a:t>u</a:t>
            </a:r>
            <a:r>
              <a:rPr sz="2500" spc="-44" dirty="0">
                <a:solidFill>
                  <a:prstClr val="black"/>
                </a:solidFill>
                <a:latin typeface="Calibri"/>
                <a:cs typeface="Calibri"/>
              </a:rPr>
              <a:t>k</a:t>
            </a:r>
            <a:r>
              <a:rPr sz="2500" dirty="0">
                <a:solidFill>
                  <a:prstClr val="black"/>
                </a:solidFill>
                <a:latin typeface="Calibri"/>
                <a:cs typeface="Calibri"/>
              </a:rPr>
              <a:t>an </a:t>
            </a:r>
          </a:p>
          <a:p>
            <a:pPr marL="12700" marR="524859">
              <a:lnSpc>
                <a:spcPts val="3107"/>
              </a:lnSpc>
              <a:spcBef>
                <a:spcPts val="254"/>
              </a:spcBef>
            </a:pPr>
            <a:r>
              <a:rPr sz="2500" dirty="0">
                <a:solidFill>
                  <a:prstClr val="black"/>
                </a:solidFill>
                <a:latin typeface="Calibri"/>
                <a:cs typeface="Calibri"/>
              </a:rPr>
              <a:t>u</a:t>
            </a:r>
            <a:r>
              <a:rPr sz="2500" spc="-34" dirty="0">
                <a:solidFill>
                  <a:prstClr val="black"/>
                </a:solidFill>
                <a:latin typeface="Calibri"/>
                <a:cs typeface="Calibri"/>
              </a:rPr>
              <a:t>n</a:t>
            </a:r>
            <a:r>
              <a:rPr sz="2500" dirty="0">
                <a:solidFill>
                  <a:prstClr val="black"/>
                </a:solidFill>
                <a:latin typeface="Calibri"/>
                <a:cs typeface="Calibri"/>
              </a:rPr>
              <a:t>tuk</a:t>
            </a:r>
            <a:r>
              <a:rPr sz="2500" spc="14" dirty="0">
                <a:solidFill>
                  <a:prstClr val="black"/>
                </a:solidFill>
                <a:latin typeface="Calibri"/>
                <a:cs typeface="Calibri"/>
              </a:rPr>
              <a:t> </a:t>
            </a:r>
            <a:r>
              <a:rPr sz="2500" b="1" dirty="0">
                <a:solidFill>
                  <a:prstClr val="black"/>
                </a:solidFill>
                <a:latin typeface="Calibri"/>
                <a:cs typeface="Calibri"/>
              </a:rPr>
              <a:t>mene</a:t>
            </a:r>
            <a:r>
              <a:rPr sz="2500" b="1" spc="-14" dirty="0">
                <a:solidFill>
                  <a:prstClr val="black"/>
                </a:solidFill>
                <a:latin typeface="Calibri"/>
                <a:cs typeface="Calibri"/>
              </a:rPr>
              <a:t>n</a:t>
            </a:r>
            <a:r>
              <a:rPr sz="2500" b="1" dirty="0">
                <a:solidFill>
                  <a:prstClr val="black"/>
                </a:solidFill>
                <a:latin typeface="Calibri"/>
                <a:cs typeface="Calibri"/>
              </a:rPr>
              <a:t>tu</a:t>
            </a:r>
            <a:r>
              <a:rPr sz="2500" b="1" spc="-34" dirty="0">
                <a:solidFill>
                  <a:prstClr val="black"/>
                </a:solidFill>
                <a:latin typeface="Calibri"/>
                <a:cs typeface="Calibri"/>
              </a:rPr>
              <a:t>k</a:t>
            </a:r>
            <a:r>
              <a:rPr sz="2500" b="1" dirty="0">
                <a:solidFill>
                  <a:prstClr val="black"/>
                </a:solidFill>
                <a:latin typeface="Calibri"/>
                <a:cs typeface="Calibri"/>
              </a:rPr>
              <a:t>an</a:t>
            </a:r>
            <a:r>
              <a:rPr sz="2500" b="1" spc="-4" dirty="0">
                <a:solidFill>
                  <a:prstClr val="black"/>
                </a:solidFill>
                <a:latin typeface="Calibri"/>
                <a:cs typeface="Calibri"/>
              </a:rPr>
              <a:t> </a:t>
            </a:r>
            <a:r>
              <a:rPr sz="2500" b="1" spc="-69" dirty="0">
                <a:solidFill>
                  <a:prstClr val="black"/>
                </a:solidFill>
                <a:latin typeface="Calibri"/>
                <a:cs typeface="Calibri"/>
              </a:rPr>
              <a:t>k</a:t>
            </a:r>
            <a:r>
              <a:rPr sz="2500" b="1" dirty="0">
                <a:solidFill>
                  <a:prstClr val="black"/>
                </a:solidFill>
                <a:latin typeface="Calibri"/>
                <a:cs typeface="Calibri"/>
              </a:rPr>
              <a:t>ed</a:t>
            </a:r>
            <a:r>
              <a:rPr sz="2500" b="1" spc="4" dirty="0">
                <a:solidFill>
                  <a:prstClr val="black"/>
                </a:solidFill>
                <a:latin typeface="Calibri"/>
                <a:cs typeface="Calibri"/>
              </a:rPr>
              <a:t>u</a:t>
            </a:r>
            <a:r>
              <a:rPr sz="2500" b="1" dirty="0">
                <a:solidFill>
                  <a:prstClr val="black"/>
                </a:solidFill>
                <a:latin typeface="Calibri"/>
                <a:cs typeface="Calibri"/>
              </a:rPr>
              <a:t>du</a:t>
            </a:r>
            <a:r>
              <a:rPr sz="2500" b="1" spc="-29" dirty="0">
                <a:solidFill>
                  <a:prstClr val="black"/>
                </a:solidFill>
                <a:latin typeface="Calibri"/>
                <a:cs typeface="Calibri"/>
              </a:rPr>
              <a:t>k</a:t>
            </a:r>
            <a:r>
              <a:rPr sz="2500" b="1" dirty="0">
                <a:solidFill>
                  <a:prstClr val="black"/>
                </a:solidFill>
                <a:latin typeface="Calibri"/>
                <a:cs typeface="Calibri"/>
              </a:rPr>
              <a:t>an</a:t>
            </a:r>
            <a:r>
              <a:rPr sz="2500" b="1" spc="-14" dirty="0">
                <a:solidFill>
                  <a:prstClr val="black"/>
                </a:solidFill>
                <a:latin typeface="Calibri"/>
                <a:cs typeface="Calibri"/>
              </a:rPr>
              <a:t> </a:t>
            </a:r>
            <a:r>
              <a:rPr sz="2500" dirty="0">
                <a:solidFill>
                  <a:prstClr val="black"/>
                </a:solidFill>
                <a:latin typeface="Calibri"/>
                <a:cs typeface="Calibri"/>
              </a:rPr>
              <a:t>tit</a:t>
            </a:r>
            <a:r>
              <a:rPr sz="2500" spc="9" dirty="0">
                <a:solidFill>
                  <a:prstClr val="black"/>
                </a:solidFill>
                <a:latin typeface="Calibri"/>
                <a:cs typeface="Calibri"/>
              </a:rPr>
              <a:t>ik</a:t>
            </a:r>
            <a:r>
              <a:rPr sz="2500" spc="4" dirty="0">
                <a:solidFill>
                  <a:prstClr val="black"/>
                </a:solidFill>
                <a:latin typeface="Calibri"/>
                <a:cs typeface="Calibri"/>
              </a:rPr>
              <a:t>-</a:t>
            </a:r>
            <a:r>
              <a:rPr sz="2500" dirty="0">
                <a:solidFill>
                  <a:prstClr val="black"/>
                </a:solidFill>
                <a:latin typeface="Calibri"/>
                <a:cs typeface="Calibri"/>
              </a:rPr>
              <a:t>tit</a:t>
            </a:r>
            <a:r>
              <a:rPr sz="2500" spc="9" dirty="0">
                <a:solidFill>
                  <a:prstClr val="black"/>
                </a:solidFill>
                <a:latin typeface="Calibri"/>
                <a:cs typeface="Calibri"/>
              </a:rPr>
              <a:t>i</a:t>
            </a:r>
            <a:r>
              <a:rPr sz="2500" dirty="0">
                <a:solidFill>
                  <a:prstClr val="black"/>
                </a:solidFill>
                <a:latin typeface="Calibri"/>
                <a:cs typeface="Calibri"/>
              </a:rPr>
              <a:t>k</a:t>
            </a:r>
            <a:r>
              <a:rPr sz="2500" spc="-27" dirty="0">
                <a:solidFill>
                  <a:prstClr val="black"/>
                </a:solidFill>
                <a:latin typeface="Calibri"/>
                <a:cs typeface="Calibri"/>
              </a:rPr>
              <a:t> </a:t>
            </a:r>
            <a:r>
              <a:rPr sz="2500" b="1" dirty="0">
                <a:solidFill>
                  <a:prstClr val="black"/>
                </a:solidFill>
                <a:latin typeface="Calibri"/>
                <a:cs typeface="Calibri"/>
              </a:rPr>
              <a:t>di permu</a:t>
            </a:r>
            <a:r>
              <a:rPr sz="2500" b="1" spc="-29" dirty="0">
                <a:solidFill>
                  <a:prstClr val="black"/>
                </a:solidFill>
                <a:latin typeface="Calibri"/>
                <a:cs typeface="Calibri"/>
              </a:rPr>
              <a:t>k</a:t>
            </a:r>
            <a:r>
              <a:rPr sz="2500" b="1" dirty="0">
                <a:solidFill>
                  <a:prstClr val="black"/>
                </a:solidFill>
                <a:latin typeface="Calibri"/>
                <a:cs typeface="Calibri"/>
              </a:rPr>
              <a:t>aan</a:t>
            </a:r>
            <a:r>
              <a:rPr sz="2500" b="1" spc="9" dirty="0">
                <a:solidFill>
                  <a:prstClr val="black"/>
                </a:solidFill>
                <a:latin typeface="Calibri"/>
                <a:cs typeface="Calibri"/>
              </a:rPr>
              <a:t> </a:t>
            </a:r>
            <a:r>
              <a:rPr sz="2500" b="1" dirty="0">
                <a:solidFill>
                  <a:prstClr val="black"/>
                </a:solidFill>
                <a:latin typeface="Calibri"/>
                <a:cs typeface="Calibri"/>
              </a:rPr>
              <a:t>bumi </a:t>
            </a:r>
            <a:endParaRPr sz="2500" dirty="0">
              <a:solidFill>
                <a:prstClr val="black"/>
              </a:solidFill>
              <a:latin typeface="Calibri"/>
              <a:cs typeface="Calibri"/>
            </a:endParaRPr>
          </a:p>
          <a:p>
            <a:pPr marL="12700" marR="524859">
              <a:lnSpc>
                <a:spcPts val="3051"/>
              </a:lnSpc>
              <a:spcBef>
                <a:spcPts val="254"/>
              </a:spcBef>
            </a:pPr>
            <a:r>
              <a:rPr sz="2500" dirty="0">
                <a:solidFill>
                  <a:prstClr val="black"/>
                </a:solidFill>
                <a:latin typeface="Calibri"/>
                <a:cs typeface="Calibri"/>
              </a:rPr>
              <a:t>Bagi</a:t>
            </a:r>
            <a:r>
              <a:rPr sz="2500" spc="9" dirty="0">
                <a:solidFill>
                  <a:prstClr val="black"/>
                </a:solidFill>
                <a:latin typeface="Calibri"/>
                <a:cs typeface="Calibri"/>
              </a:rPr>
              <a:t>a</a:t>
            </a:r>
            <a:r>
              <a:rPr sz="2500" dirty="0">
                <a:solidFill>
                  <a:prstClr val="black"/>
                </a:solidFill>
                <a:latin typeface="Calibri"/>
                <a:cs typeface="Calibri"/>
              </a:rPr>
              <a:t>n</a:t>
            </a:r>
            <a:r>
              <a:rPr sz="2500" spc="-44" dirty="0">
                <a:solidFill>
                  <a:prstClr val="black"/>
                </a:solidFill>
                <a:latin typeface="Calibri"/>
                <a:cs typeface="Calibri"/>
              </a:rPr>
              <a:t> </a:t>
            </a:r>
            <a:r>
              <a:rPr sz="2500" dirty="0">
                <a:solidFill>
                  <a:prstClr val="black"/>
                </a:solidFill>
                <a:latin typeface="Calibri"/>
                <a:cs typeface="Calibri"/>
              </a:rPr>
              <a:t>dari</a:t>
            </a:r>
            <a:r>
              <a:rPr sz="2500" spc="-29" dirty="0">
                <a:solidFill>
                  <a:prstClr val="black"/>
                </a:solidFill>
                <a:latin typeface="Calibri"/>
                <a:cs typeface="Calibri"/>
              </a:rPr>
              <a:t> </a:t>
            </a:r>
            <a:r>
              <a:rPr sz="2500" dirty="0">
                <a:solidFill>
                  <a:prstClr val="black"/>
                </a:solidFill>
                <a:latin typeface="Calibri"/>
                <a:cs typeface="Calibri"/>
              </a:rPr>
              <a:t>ilmu</a:t>
            </a:r>
            <a:r>
              <a:rPr sz="2500" spc="-44" dirty="0">
                <a:solidFill>
                  <a:prstClr val="black"/>
                </a:solidFill>
                <a:latin typeface="Calibri"/>
                <a:cs typeface="Calibri"/>
              </a:rPr>
              <a:t> </a:t>
            </a:r>
            <a:r>
              <a:rPr sz="2500" spc="-19" dirty="0">
                <a:solidFill>
                  <a:prstClr val="black"/>
                </a:solidFill>
                <a:latin typeface="Calibri"/>
                <a:cs typeface="Calibri"/>
              </a:rPr>
              <a:t>g</a:t>
            </a:r>
            <a:r>
              <a:rPr sz="2500" dirty="0">
                <a:solidFill>
                  <a:prstClr val="black"/>
                </a:solidFill>
                <a:latin typeface="Calibri"/>
                <a:cs typeface="Calibri"/>
              </a:rPr>
              <a:t>e</a:t>
            </a:r>
            <a:r>
              <a:rPr sz="2500" spc="9" dirty="0">
                <a:solidFill>
                  <a:prstClr val="black"/>
                </a:solidFill>
                <a:latin typeface="Calibri"/>
                <a:cs typeface="Calibri"/>
              </a:rPr>
              <a:t>o</a:t>
            </a:r>
            <a:r>
              <a:rPr sz="2500" dirty="0">
                <a:solidFill>
                  <a:prstClr val="black"/>
                </a:solidFill>
                <a:latin typeface="Calibri"/>
                <a:cs typeface="Calibri"/>
              </a:rPr>
              <a:t>desi</a:t>
            </a:r>
            <a:r>
              <a:rPr sz="2500" spc="-63" dirty="0">
                <a:solidFill>
                  <a:prstClr val="black"/>
                </a:solidFill>
                <a:latin typeface="Calibri"/>
                <a:cs typeface="Calibri"/>
              </a:rPr>
              <a:t> </a:t>
            </a:r>
            <a:r>
              <a:rPr sz="2500" spc="-34" dirty="0">
                <a:solidFill>
                  <a:prstClr val="black"/>
                </a:solidFill>
                <a:latin typeface="Calibri"/>
                <a:cs typeface="Calibri"/>
              </a:rPr>
              <a:t>y</a:t>
            </a:r>
            <a:r>
              <a:rPr sz="2500" dirty="0">
                <a:solidFill>
                  <a:prstClr val="black"/>
                </a:solidFill>
                <a:latin typeface="Calibri"/>
                <a:cs typeface="Calibri"/>
              </a:rPr>
              <a:t>ang</a:t>
            </a:r>
            <a:r>
              <a:rPr sz="2500" spc="-38" dirty="0">
                <a:solidFill>
                  <a:prstClr val="black"/>
                </a:solidFill>
                <a:latin typeface="Calibri"/>
                <a:cs typeface="Calibri"/>
              </a:rPr>
              <a:t> </a:t>
            </a:r>
            <a:r>
              <a:rPr sz="2500" dirty="0">
                <a:solidFill>
                  <a:prstClr val="black"/>
                </a:solidFill>
                <a:latin typeface="Calibri"/>
                <a:cs typeface="Calibri"/>
              </a:rPr>
              <a:t>mempel</a:t>
            </a:r>
            <a:r>
              <a:rPr sz="2500" spc="9" dirty="0">
                <a:solidFill>
                  <a:prstClr val="black"/>
                </a:solidFill>
                <a:latin typeface="Calibri"/>
                <a:cs typeface="Calibri"/>
              </a:rPr>
              <a:t>a</a:t>
            </a:r>
            <a:r>
              <a:rPr sz="2500" dirty="0">
                <a:solidFill>
                  <a:prstClr val="black"/>
                </a:solidFill>
                <a:latin typeface="Calibri"/>
                <a:cs typeface="Calibri"/>
              </a:rPr>
              <a:t>j</a:t>
            </a:r>
            <a:r>
              <a:rPr sz="2500" spc="4" dirty="0">
                <a:solidFill>
                  <a:prstClr val="black"/>
                </a:solidFill>
                <a:latin typeface="Calibri"/>
                <a:cs typeface="Calibri"/>
              </a:rPr>
              <a:t>a</a:t>
            </a:r>
            <a:r>
              <a:rPr sz="2500" dirty="0">
                <a:solidFill>
                  <a:prstClr val="black"/>
                </a:solidFill>
                <a:latin typeface="Calibri"/>
                <a:cs typeface="Calibri"/>
              </a:rPr>
              <a:t>ri</a:t>
            </a:r>
            <a:r>
              <a:rPr sz="2500" spc="-88" dirty="0">
                <a:solidFill>
                  <a:prstClr val="black"/>
                </a:solidFill>
                <a:latin typeface="Calibri"/>
                <a:cs typeface="Calibri"/>
              </a:rPr>
              <a:t> </a:t>
            </a:r>
            <a:r>
              <a:rPr sz="2500" spc="-25" dirty="0">
                <a:solidFill>
                  <a:prstClr val="black"/>
                </a:solidFill>
                <a:latin typeface="Calibri"/>
                <a:cs typeface="Calibri"/>
              </a:rPr>
              <a:t>c</a:t>
            </a:r>
            <a:r>
              <a:rPr sz="2500" dirty="0">
                <a:solidFill>
                  <a:prstClr val="black"/>
                </a:solidFill>
                <a:latin typeface="Calibri"/>
                <a:cs typeface="Calibri"/>
              </a:rPr>
              <a:t>a</a:t>
            </a:r>
            <a:r>
              <a:rPr sz="2500" spc="-39" dirty="0">
                <a:solidFill>
                  <a:prstClr val="black"/>
                </a:solidFill>
                <a:latin typeface="Calibri"/>
                <a:cs typeface="Calibri"/>
              </a:rPr>
              <a:t>r</a:t>
            </a:r>
            <a:r>
              <a:rPr sz="2500" dirty="0">
                <a:solidFill>
                  <a:prstClr val="black"/>
                </a:solidFill>
                <a:latin typeface="Calibri"/>
                <a:cs typeface="Calibri"/>
              </a:rPr>
              <a:t>a</a:t>
            </a:r>
            <a:r>
              <a:rPr sz="2500" spc="-12" dirty="0">
                <a:solidFill>
                  <a:prstClr val="black"/>
                </a:solidFill>
                <a:latin typeface="Calibri"/>
                <a:cs typeface="Calibri"/>
              </a:rPr>
              <a:t> </a:t>
            </a:r>
            <a:r>
              <a:rPr sz="2500" dirty="0">
                <a:solidFill>
                  <a:prstClr val="black"/>
                </a:solidFill>
                <a:latin typeface="Calibri"/>
                <a:cs typeface="Calibri"/>
              </a:rPr>
              <a:t>pengu</a:t>
            </a:r>
            <a:r>
              <a:rPr sz="2500" spc="-34" dirty="0">
                <a:solidFill>
                  <a:prstClr val="black"/>
                </a:solidFill>
                <a:latin typeface="Calibri"/>
                <a:cs typeface="Calibri"/>
              </a:rPr>
              <a:t>k</a:t>
            </a:r>
            <a:r>
              <a:rPr sz="2500" dirty="0">
                <a:solidFill>
                  <a:prstClr val="black"/>
                </a:solidFill>
                <a:latin typeface="Calibri"/>
                <a:cs typeface="Calibri"/>
              </a:rPr>
              <a:t>u</a:t>
            </a:r>
            <a:r>
              <a:rPr sz="2500" spc="-44" dirty="0">
                <a:solidFill>
                  <a:prstClr val="black"/>
                </a:solidFill>
                <a:latin typeface="Calibri"/>
                <a:cs typeface="Calibri"/>
              </a:rPr>
              <a:t>r</a:t>
            </a:r>
            <a:r>
              <a:rPr sz="2500" dirty="0">
                <a:solidFill>
                  <a:prstClr val="black"/>
                </a:solidFill>
                <a:latin typeface="Calibri"/>
                <a:cs typeface="Calibri"/>
              </a:rPr>
              <a:t>an</a:t>
            </a:r>
            <a:r>
              <a:rPr sz="2500" spc="-111" dirty="0">
                <a:solidFill>
                  <a:prstClr val="black"/>
                </a:solidFill>
                <a:latin typeface="Calibri"/>
                <a:cs typeface="Calibri"/>
              </a:rPr>
              <a:t> </a:t>
            </a:r>
            <a:r>
              <a:rPr sz="2500" dirty="0">
                <a:solidFill>
                  <a:prstClr val="black"/>
                </a:solidFill>
                <a:latin typeface="Calibri"/>
                <a:cs typeface="Calibri"/>
              </a:rPr>
              <a:t>di</a:t>
            </a:r>
          </a:p>
          <a:p>
            <a:pPr marL="12700" marR="45435">
              <a:lnSpc>
                <a:spcPts val="2750"/>
              </a:lnSpc>
              <a:spcBef>
                <a:spcPts val="387"/>
              </a:spcBef>
            </a:pPr>
            <a:r>
              <a:rPr sz="3750" baseline="2184" dirty="0">
                <a:solidFill>
                  <a:prstClr val="black"/>
                </a:solidFill>
                <a:latin typeface="Calibri"/>
                <a:cs typeface="Calibri"/>
              </a:rPr>
              <a:t>pe</a:t>
            </a:r>
            <a:r>
              <a:rPr sz="3750" spc="4" baseline="2184" dirty="0">
                <a:solidFill>
                  <a:prstClr val="black"/>
                </a:solidFill>
                <a:latin typeface="Calibri"/>
                <a:cs typeface="Calibri"/>
              </a:rPr>
              <a:t>r</a:t>
            </a:r>
            <a:r>
              <a:rPr sz="3750" baseline="2184" dirty="0">
                <a:solidFill>
                  <a:prstClr val="black"/>
                </a:solidFill>
                <a:latin typeface="Calibri"/>
                <a:cs typeface="Calibri"/>
              </a:rPr>
              <a:t>mu</a:t>
            </a:r>
            <a:r>
              <a:rPr sz="3750" spc="-44" baseline="2184" dirty="0">
                <a:solidFill>
                  <a:prstClr val="black"/>
                </a:solidFill>
                <a:latin typeface="Calibri"/>
                <a:cs typeface="Calibri"/>
              </a:rPr>
              <a:t>k</a:t>
            </a:r>
            <a:r>
              <a:rPr sz="3750" baseline="2184" dirty="0">
                <a:solidFill>
                  <a:prstClr val="black"/>
                </a:solidFill>
                <a:latin typeface="Calibri"/>
                <a:cs typeface="Calibri"/>
              </a:rPr>
              <a:t>a</a:t>
            </a:r>
            <a:r>
              <a:rPr sz="3750" spc="4" baseline="2184" dirty="0">
                <a:solidFill>
                  <a:prstClr val="black"/>
                </a:solidFill>
                <a:latin typeface="Calibri"/>
                <a:cs typeface="Calibri"/>
              </a:rPr>
              <a:t>a</a:t>
            </a:r>
            <a:r>
              <a:rPr sz="3750" baseline="2184" dirty="0">
                <a:solidFill>
                  <a:prstClr val="black"/>
                </a:solidFill>
                <a:latin typeface="Calibri"/>
                <a:cs typeface="Calibri"/>
              </a:rPr>
              <a:t>n</a:t>
            </a:r>
            <a:r>
              <a:rPr sz="3750" spc="-90" baseline="2184" dirty="0">
                <a:solidFill>
                  <a:prstClr val="black"/>
                </a:solidFill>
                <a:latin typeface="Calibri"/>
                <a:cs typeface="Calibri"/>
              </a:rPr>
              <a:t> </a:t>
            </a:r>
            <a:r>
              <a:rPr sz="3750" baseline="2184" dirty="0">
                <a:solidFill>
                  <a:prstClr val="black"/>
                </a:solidFill>
                <a:latin typeface="Calibri"/>
                <a:cs typeface="Calibri"/>
              </a:rPr>
              <a:t>bumi</a:t>
            </a:r>
            <a:r>
              <a:rPr sz="3750" spc="-36" baseline="2184" dirty="0">
                <a:solidFill>
                  <a:prstClr val="black"/>
                </a:solidFill>
                <a:latin typeface="Calibri"/>
                <a:cs typeface="Calibri"/>
              </a:rPr>
              <a:t> </a:t>
            </a:r>
            <a:r>
              <a:rPr sz="3750" baseline="2184" dirty="0">
                <a:solidFill>
                  <a:prstClr val="black"/>
                </a:solidFill>
                <a:latin typeface="Calibri"/>
                <a:cs typeface="Calibri"/>
              </a:rPr>
              <a:t>dan</a:t>
            </a:r>
            <a:r>
              <a:rPr sz="3750" spc="-28" baseline="2184" dirty="0">
                <a:solidFill>
                  <a:prstClr val="black"/>
                </a:solidFill>
                <a:latin typeface="Calibri"/>
                <a:cs typeface="Calibri"/>
              </a:rPr>
              <a:t> </a:t>
            </a:r>
            <a:r>
              <a:rPr sz="3750" baseline="2184" dirty="0">
                <a:solidFill>
                  <a:prstClr val="black"/>
                </a:solidFill>
                <a:latin typeface="Calibri"/>
                <a:cs typeface="Calibri"/>
              </a:rPr>
              <a:t>di</a:t>
            </a:r>
            <a:r>
              <a:rPr sz="3750" spc="-18" baseline="2184" dirty="0">
                <a:solidFill>
                  <a:prstClr val="black"/>
                </a:solidFill>
                <a:latin typeface="Calibri"/>
                <a:cs typeface="Calibri"/>
              </a:rPr>
              <a:t> </a:t>
            </a:r>
            <a:r>
              <a:rPr sz="3750" baseline="2184" dirty="0">
                <a:solidFill>
                  <a:prstClr val="black"/>
                </a:solidFill>
                <a:latin typeface="Calibri"/>
                <a:cs typeface="Calibri"/>
              </a:rPr>
              <a:t>b</a:t>
            </a:r>
            <a:r>
              <a:rPr sz="3750" spc="-9" baseline="2184" dirty="0">
                <a:solidFill>
                  <a:prstClr val="black"/>
                </a:solidFill>
                <a:latin typeface="Calibri"/>
                <a:cs typeface="Calibri"/>
              </a:rPr>
              <a:t>a</a:t>
            </a:r>
            <a:r>
              <a:rPr sz="3750" spc="-19" baseline="2184" dirty="0">
                <a:solidFill>
                  <a:prstClr val="black"/>
                </a:solidFill>
                <a:latin typeface="Calibri"/>
                <a:cs typeface="Calibri"/>
              </a:rPr>
              <a:t>w</a:t>
            </a:r>
            <a:r>
              <a:rPr sz="3750" baseline="2184" dirty="0">
                <a:solidFill>
                  <a:prstClr val="black"/>
                </a:solidFill>
                <a:latin typeface="Calibri"/>
                <a:cs typeface="Calibri"/>
              </a:rPr>
              <a:t>ah</a:t>
            </a:r>
            <a:r>
              <a:rPr sz="3750" spc="-67" baseline="2184" dirty="0">
                <a:solidFill>
                  <a:prstClr val="black"/>
                </a:solidFill>
                <a:latin typeface="Calibri"/>
                <a:cs typeface="Calibri"/>
              </a:rPr>
              <a:t> </a:t>
            </a:r>
            <a:r>
              <a:rPr sz="3750" spc="-29" baseline="2184" dirty="0">
                <a:solidFill>
                  <a:prstClr val="black"/>
                </a:solidFill>
                <a:latin typeface="Calibri"/>
                <a:cs typeface="Calibri"/>
              </a:rPr>
              <a:t>t</a:t>
            </a:r>
            <a:r>
              <a:rPr sz="3750" baseline="2184" dirty="0">
                <a:solidFill>
                  <a:prstClr val="black"/>
                </a:solidFill>
                <a:latin typeface="Calibri"/>
                <a:cs typeface="Calibri"/>
              </a:rPr>
              <a:t>anah</a:t>
            </a:r>
            <a:r>
              <a:rPr sz="3750" spc="-35" baseline="2184" dirty="0">
                <a:solidFill>
                  <a:prstClr val="black"/>
                </a:solidFill>
                <a:latin typeface="Calibri"/>
                <a:cs typeface="Calibri"/>
              </a:rPr>
              <a:t> </a:t>
            </a:r>
            <a:r>
              <a:rPr sz="3750" baseline="2184" dirty="0">
                <a:solidFill>
                  <a:prstClr val="black"/>
                </a:solidFill>
                <a:latin typeface="Calibri"/>
                <a:cs typeface="Calibri"/>
              </a:rPr>
              <a:t>u</a:t>
            </a:r>
            <a:r>
              <a:rPr sz="3750" spc="-29" baseline="2184" dirty="0">
                <a:solidFill>
                  <a:prstClr val="black"/>
                </a:solidFill>
                <a:latin typeface="Calibri"/>
                <a:cs typeface="Calibri"/>
              </a:rPr>
              <a:t>n</a:t>
            </a:r>
            <a:r>
              <a:rPr sz="3750" baseline="2184" dirty="0">
                <a:solidFill>
                  <a:prstClr val="black"/>
                </a:solidFill>
                <a:latin typeface="Calibri"/>
                <a:cs typeface="Calibri"/>
              </a:rPr>
              <a:t>tuk</a:t>
            </a:r>
            <a:r>
              <a:rPr sz="3750" spc="-54" baseline="2184" dirty="0">
                <a:solidFill>
                  <a:prstClr val="black"/>
                </a:solidFill>
                <a:latin typeface="Calibri"/>
                <a:cs typeface="Calibri"/>
              </a:rPr>
              <a:t> </a:t>
            </a:r>
            <a:r>
              <a:rPr sz="3750" baseline="2184" dirty="0">
                <a:solidFill>
                  <a:prstClr val="black"/>
                </a:solidFill>
                <a:latin typeface="Calibri"/>
                <a:cs typeface="Calibri"/>
              </a:rPr>
              <a:t>be</a:t>
            </a:r>
            <a:r>
              <a:rPr sz="3750" spc="4" baseline="2184" dirty="0">
                <a:solidFill>
                  <a:prstClr val="black"/>
                </a:solidFill>
                <a:latin typeface="Calibri"/>
                <a:cs typeface="Calibri"/>
              </a:rPr>
              <a:t>r</a:t>
            </a:r>
            <a:r>
              <a:rPr sz="3750" baseline="2184" dirty="0">
                <a:solidFill>
                  <a:prstClr val="black"/>
                </a:solidFill>
                <a:latin typeface="Calibri"/>
                <a:cs typeface="Calibri"/>
              </a:rPr>
              <a:t>ba</a:t>
            </a:r>
            <a:r>
              <a:rPr sz="3750" spc="-44" baseline="2184" dirty="0">
                <a:solidFill>
                  <a:prstClr val="black"/>
                </a:solidFill>
                <a:latin typeface="Calibri"/>
                <a:cs typeface="Calibri"/>
              </a:rPr>
              <a:t>g</a:t>
            </a:r>
            <a:r>
              <a:rPr sz="3750" baseline="2184" dirty="0">
                <a:solidFill>
                  <a:prstClr val="black"/>
                </a:solidFill>
                <a:latin typeface="Calibri"/>
                <a:cs typeface="Calibri"/>
              </a:rPr>
              <a:t>ai</a:t>
            </a:r>
            <a:r>
              <a:rPr sz="3750" spc="-63" baseline="2184" dirty="0">
                <a:solidFill>
                  <a:prstClr val="black"/>
                </a:solidFill>
                <a:latin typeface="Calibri"/>
                <a:cs typeface="Calibri"/>
              </a:rPr>
              <a:t> </a:t>
            </a:r>
            <a:r>
              <a:rPr sz="3750" spc="-79" baseline="2184" dirty="0">
                <a:solidFill>
                  <a:prstClr val="black"/>
                </a:solidFill>
                <a:latin typeface="Calibri"/>
                <a:cs typeface="Calibri"/>
              </a:rPr>
              <a:t>k</a:t>
            </a:r>
            <a:r>
              <a:rPr sz="3750" baseline="2184" dirty="0">
                <a:solidFill>
                  <a:prstClr val="black"/>
                </a:solidFill>
                <a:latin typeface="Calibri"/>
                <a:cs typeface="Calibri"/>
              </a:rPr>
              <a:t>ep</a:t>
            </a:r>
            <a:r>
              <a:rPr sz="3750" spc="4" baseline="2184" dirty="0">
                <a:solidFill>
                  <a:prstClr val="black"/>
                </a:solidFill>
                <a:latin typeface="Calibri"/>
                <a:cs typeface="Calibri"/>
              </a:rPr>
              <a:t>e</a:t>
            </a:r>
            <a:r>
              <a:rPr sz="3750" baseline="2184" dirty="0">
                <a:solidFill>
                  <a:prstClr val="black"/>
                </a:solidFill>
                <a:latin typeface="Calibri"/>
                <a:cs typeface="Calibri"/>
              </a:rPr>
              <a:t>rlu</a:t>
            </a:r>
            <a:r>
              <a:rPr sz="3750" spc="9" baseline="2184" dirty="0">
                <a:solidFill>
                  <a:prstClr val="black"/>
                </a:solidFill>
                <a:latin typeface="Calibri"/>
                <a:cs typeface="Calibri"/>
              </a:rPr>
              <a:t>a</a:t>
            </a:r>
            <a:r>
              <a:rPr sz="3750" baseline="2184" dirty="0">
                <a:solidFill>
                  <a:prstClr val="black"/>
                </a:solidFill>
                <a:latin typeface="Calibri"/>
                <a:cs typeface="Calibri"/>
              </a:rPr>
              <a:t>n</a:t>
            </a:r>
            <a:endParaRPr sz="2500" dirty="0">
              <a:solidFill>
                <a:prstClr val="black"/>
              </a:solidFill>
              <a:latin typeface="Calibri"/>
              <a:cs typeface="Calibri"/>
            </a:endParaRPr>
          </a:p>
          <a:p>
            <a:pPr marL="12700" marR="45435">
              <a:lnSpc>
                <a:spcPts val="3000"/>
              </a:lnSpc>
              <a:spcBef>
                <a:spcPts val="12"/>
              </a:spcBef>
            </a:pPr>
            <a:r>
              <a:rPr sz="3750" baseline="1092" dirty="0">
                <a:solidFill>
                  <a:prstClr val="black"/>
                </a:solidFill>
                <a:latin typeface="Calibri"/>
                <a:cs typeface="Calibri"/>
              </a:rPr>
              <a:t>sepe</a:t>
            </a:r>
            <a:r>
              <a:rPr sz="3750" spc="4" baseline="1092" dirty="0">
                <a:solidFill>
                  <a:prstClr val="black"/>
                </a:solidFill>
                <a:latin typeface="Calibri"/>
                <a:cs typeface="Calibri"/>
              </a:rPr>
              <a:t>r</a:t>
            </a:r>
            <a:r>
              <a:rPr sz="3750" baseline="1092" dirty="0">
                <a:solidFill>
                  <a:prstClr val="black"/>
                </a:solidFill>
                <a:latin typeface="Calibri"/>
                <a:cs typeface="Calibri"/>
              </a:rPr>
              <a:t>ti</a:t>
            </a:r>
            <a:r>
              <a:rPr sz="3750" spc="-46" baseline="1092" dirty="0">
                <a:solidFill>
                  <a:prstClr val="black"/>
                </a:solidFill>
                <a:latin typeface="Calibri"/>
                <a:cs typeface="Calibri"/>
              </a:rPr>
              <a:t> </a:t>
            </a:r>
            <a:r>
              <a:rPr sz="3750" baseline="1092" dirty="0">
                <a:solidFill>
                  <a:prstClr val="black"/>
                </a:solidFill>
                <a:latin typeface="Calibri"/>
                <a:cs typeface="Calibri"/>
              </a:rPr>
              <a:t>peme</a:t>
            </a:r>
            <a:r>
              <a:rPr sz="3750" spc="-39" baseline="1092" dirty="0">
                <a:solidFill>
                  <a:prstClr val="black"/>
                </a:solidFill>
                <a:latin typeface="Calibri"/>
                <a:cs typeface="Calibri"/>
              </a:rPr>
              <a:t>t</a:t>
            </a:r>
            <a:r>
              <a:rPr sz="3750" baseline="1092" dirty="0">
                <a:solidFill>
                  <a:prstClr val="black"/>
                </a:solidFill>
                <a:latin typeface="Calibri"/>
                <a:cs typeface="Calibri"/>
              </a:rPr>
              <a:t>a</a:t>
            </a:r>
            <a:r>
              <a:rPr sz="3750" spc="4" baseline="1092" dirty="0">
                <a:solidFill>
                  <a:prstClr val="black"/>
                </a:solidFill>
                <a:latin typeface="Calibri"/>
                <a:cs typeface="Calibri"/>
              </a:rPr>
              <a:t>a</a:t>
            </a:r>
            <a:r>
              <a:rPr sz="3750" baseline="1092" dirty="0">
                <a:solidFill>
                  <a:prstClr val="black"/>
                </a:solidFill>
                <a:latin typeface="Calibri"/>
                <a:cs typeface="Calibri"/>
              </a:rPr>
              <a:t>n,</a:t>
            </a:r>
            <a:r>
              <a:rPr sz="3750" spc="-78" baseline="1092" dirty="0">
                <a:solidFill>
                  <a:prstClr val="black"/>
                </a:solidFill>
                <a:latin typeface="Calibri"/>
                <a:cs typeface="Calibri"/>
              </a:rPr>
              <a:t> </a:t>
            </a:r>
            <a:r>
              <a:rPr sz="3750" baseline="1092" dirty="0">
                <a:solidFill>
                  <a:prstClr val="black"/>
                </a:solidFill>
                <a:latin typeface="Calibri"/>
                <a:cs typeface="Calibri"/>
              </a:rPr>
              <a:t>pene</a:t>
            </a:r>
            <a:r>
              <a:rPr sz="3750" spc="-19" baseline="1092" dirty="0">
                <a:solidFill>
                  <a:prstClr val="black"/>
                </a:solidFill>
                <a:latin typeface="Calibri"/>
                <a:cs typeface="Calibri"/>
              </a:rPr>
              <a:t>n</a:t>
            </a:r>
            <a:r>
              <a:rPr sz="3750" baseline="1092" dirty="0">
                <a:solidFill>
                  <a:prstClr val="black"/>
                </a:solidFill>
                <a:latin typeface="Calibri"/>
                <a:cs typeface="Calibri"/>
              </a:rPr>
              <a:t>tuan</a:t>
            </a:r>
            <a:r>
              <a:rPr sz="3750" spc="-85" baseline="1092" dirty="0">
                <a:solidFill>
                  <a:prstClr val="black"/>
                </a:solidFill>
                <a:latin typeface="Calibri"/>
                <a:cs typeface="Calibri"/>
              </a:rPr>
              <a:t> </a:t>
            </a:r>
            <a:r>
              <a:rPr sz="3750" baseline="1092" dirty="0">
                <a:solidFill>
                  <a:prstClr val="black"/>
                </a:solidFill>
                <a:latin typeface="Calibri"/>
                <a:cs typeface="Calibri"/>
              </a:rPr>
              <a:t>posisi</a:t>
            </a:r>
            <a:r>
              <a:rPr sz="3750" spc="-57" baseline="1092" dirty="0">
                <a:solidFill>
                  <a:prstClr val="black"/>
                </a:solidFill>
                <a:latin typeface="Calibri"/>
                <a:cs typeface="Calibri"/>
              </a:rPr>
              <a:t> </a:t>
            </a:r>
            <a:r>
              <a:rPr sz="3750" spc="-29" baseline="1092" dirty="0">
                <a:solidFill>
                  <a:prstClr val="black"/>
                </a:solidFill>
                <a:latin typeface="Calibri"/>
                <a:cs typeface="Calibri"/>
              </a:rPr>
              <a:t>r</a:t>
            </a:r>
            <a:r>
              <a:rPr sz="3750" baseline="1092" dirty="0">
                <a:solidFill>
                  <a:prstClr val="black"/>
                </a:solidFill>
                <a:latin typeface="Calibri"/>
                <a:cs typeface="Calibri"/>
              </a:rPr>
              <a:t>el</a:t>
            </a:r>
            <a:r>
              <a:rPr sz="3750" spc="-9" baseline="1092" dirty="0">
                <a:solidFill>
                  <a:prstClr val="black"/>
                </a:solidFill>
                <a:latin typeface="Calibri"/>
                <a:cs typeface="Calibri"/>
              </a:rPr>
              <a:t>a</a:t>
            </a:r>
            <a:r>
              <a:rPr sz="3750" baseline="1092" dirty="0">
                <a:solidFill>
                  <a:prstClr val="black"/>
                </a:solidFill>
                <a:latin typeface="Calibri"/>
                <a:cs typeface="Calibri"/>
              </a:rPr>
              <a:t>tif</a:t>
            </a:r>
            <a:r>
              <a:rPr sz="3750" spc="-20" baseline="1092" dirty="0">
                <a:solidFill>
                  <a:prstClr val="black"/>
                </a:solidFill>
                <a:latin typeface="Calibri"/>
                <a:cs typeface="Calibri"/>
              </a:rPr>
              <a:t> </a:t>
            </a:r>
            <a:r>
              <a:rPr sz="3750" baseline="1092" dirty="0">
                <a:solidFill>
                  <a:prstClr val="black"/>
                </a:solidFill>
                <a:latin typeface="Calibri"/>
                <a:cs typeface="Calibri"/>
              </a:rPr>
              <a:t>pada</a:t>
            </a:r>
            <a:r>
              <a:rPr sz="3750" spc="-50" baseline="1092" dirty="0">
                <a:solidFill>
                  <a:prstClr val="black"/>
                </a:solidFill>
                <a:latin typeface="Calibri"/>
                <a:cs typeface="Calibri"/>
              </a:rPr>
              <a:t> </a:t>
            </a:r>
            <a:r>
              <a:rPr sz="3750" baseline="1092" dirty="0">
                <a:solidFill>
                  <a:prstClr val="black"/>
                </a:solidFill>
                <a:latin typeface="Calibri"/>
                <a:cs typeface="Calibri"/>
              </a:rPr>
              <a:t>dae</a:t>
            </a:r>
            <a:r>
              <a:rPr sz="3750" spc="-34" baseline="1092" dirty="0">
                <a:solidFill>
                  <a:prstClr val="black"/>
                </a:solidFill>
                <a:latin typeface="Calibri"/>
                <a:cs typeface="Calibri"/>
              </a:rPr>
              <a:t>r</a:t>
            </a:r>
            <a:r>
              <a:rPr sz="3750" baseline="1092" dirty="0">
                <a:solidFill>
                  <a:prstClr val="black"/>
                </a:solidFill>
                <a:latin typeface="Calibri"/>
                <a:cs typeface="Calibri"/>
              </a:rPr>
              <a:t>ah</a:t>
            </a:r>
            <a:r>
              <a:rPr sz="3750" spc="-61" baseline="1092" dirty="0">
                <a:solidFill>
                  <a:prstClr val="black"/>
                </a:solidFill>
                <a:latin typeface="Calibri"/>
                <a:cs typeface="Calibri"/>
              </a:rPr>
              <a:t> </a:t>
            </a:r>
            <a:r>
              <a:rPr sz="3750" spc="-39" baseline="1092" dirty="0">
                <a:solidFill>
                  <a:prstClr val="black"/>
                </a:solidFill>
                <a:latin typeface="Calibri"/>
                <a:cs typeface="Calibri"/>
              </a:rPr>
              <a:t>y</a:t>
            </a:r>
            <a:r>
              <a:rPr sz="3750" baseline="1092" dirty="0">
                <a:solidFill>
                  <a:prstClr val="black"/>
                </a:solidFill>
                <a:latin typeface="Calibri"/>
                <a:cs typeface="Calibri"/>
              </a:rPr>
              <a:t>g</a:t>
            </a:r>
            <a:r>
              <a:rPr sz="3750" spc="-8" baseline="1092" dirty="0">
                <a:solidFill>
                  <a:prstClr val="black"/>
                </a:solidFill>
                <a:latin typeface="Calibri"/>
                <a:cs typeface="Calibri"/>
              </a:rPr>
              <a:t> </a:t>
            </a:r>
            <a:r>
              <a:rPr sz="3750" spc="-29" baseline="1092" dirty="0">
                <a:solidFill>
                  <a:prstClr val="black"/>
                </a:solidFill>
                <a:latin typeface="Calibri"/>
                <a:cs typeface="Calibri"/>
              </a:rPr>
              <a:t>r</a:t>
            </a:r>
            <a:r>
              <a:rPr sz="3750" baseline="1092" dirty="0">
                <a:solidFill>
                  <a:prstClr val="black"/>
                </a:solidFill>
                <a:latin typeface="Calibri"/>
                <a:cs typeface="Calibri"/>
              </a:rPr>
              <a:t>el</a:t>
            </a:r>
            <a:r>
              <a:rPr sz="3750" spc="-9" baseline="1092" dirty="0">
                <a:solidFill>
                  <a:prstClr val="black"/>
                </a:solidFill>
                <a:latin typeface="Calibri"/>
                <a:cs typeface="Calibri"/>
              </a:rPr>
              <a:t>a</a:t>
            </a:r>
            <a:r>
              <a:rPr sz="3750" baseline="1092" dirty="0">
                <a:solidFill>
                  <a:prstClr val="black"/>
                </a:solidFill>
                <a:latin typeface="Calibri"/>
                <a:cs typeface="Calibri"/>
              </a:rPr>
              <a:t>tif</a:t>
            </a:r>
            <a:endParaRPr sz="2500" dirty="0">
              <a:solidFill>
                <a:prstClr val="black"/>
              </a:solidFill>
              <a:latin typeface="Calibri"/>
              <a:cs typeface="Calibri"/>
            </a:endParaRPr>
          </a:p>
          <a:p>
            <a:pPr marL="12700" marR="45435">
              <a:lnSpc>
                <a:spcPts val="3005"/>
              </a:lnSpc>
            </a:pPr>
            <a:r>
              <a:rPr sz="3750" baseline="1092" dirty="0">
                <a:solidFill>
                  <a:prstClr val="black"/>
                </a:solidFill>
                <a:latin typeface="Calibri"/>
                <a:cs typeface="Calibri"/>
              </a:rPr>
              <a:t>sempit</a:t>
            </a:r>
            <a:r>
              <a:rPr sz="3750" spc="-54" baseline="1092" dirty="0">
                <a:solidFill>
                  <a:prstClr val="black"/>
                </a:solidFill>
                <a:latin typeface="Calibri"/>
                <a:cs typeface="Calibri"/>
              </a:rPr>
              <a:t> </a:t>
            </a:r>
            <a:r>
              <a:rPr sz="3750" baseline="1092" dirty="0">
                <a:solidFill>
                  <a:prstClr val="black"/>
                </a:solidFill>
                <a:latin typeface="Calibri"/>
                <a:cs typeface="Calibri"/>
              </a:rPr>
              <a:t>sehin</a:t>
            </a:r>
            <a:r>
              <a:rPr sz="3750" spc="19" baseline="1092" dirty="0">
                <a:solidFill>
                  <a:prstClr val="black"/>
                </a:solidFill>
                <a:latin typeface="Calibri"/>
                <a:cs typeface="Calibri"/>
              </a:rPr>
              <a:t>g</a:t>
            </a:r>
            <a:r>
              <a:rPr sz="3750" spc="-44" baseline="1092" dirty="0">
                <a:solidFill>
                  <a:prstClr val="black"/>
                </a:solidFill>
                <a:latin typeface="Calibri"/>
                <a:cs typeface="Calibri"/>
              </a:rPr>
              <a:t>g</a:t>
            </a:r>
            <a:r>
              <a:rPr sz="3750" baseline="1092" dirty="0">
                <a:solidFill>
                  <a:prstClr val="black"/>
                </a:solidFill>
                <a:latin typeface="Calibri"/>
                <a:cs typeface="Calibri"/>
              </a:rPr>
              <a:t>a</a:t>
            </a:r>
            <a:r>
              <a:rPr sz="3750" spc="-69" baseline="1092" dirty="0">
                <a:solidFill>
                  <a:prstClr val="black"/>
                </a:solidFill>
                <a:latin typeface="Calibri"/>
                <a:cs typeface="Calibri"/>
              </a:rPr>
              <a:t> </a:t>
            </a:r>
            <a:r>
              <a:rPr sz="3750" baseline="1092" dirty="0">
                <a:solidFill>
                  <a:prstClr val="black"/>
                </a:solidFill>
                <a:latin typeface="Calibri"/>
                <a:cs typeface="Calibri"/>
              </a:rPr>
              <a:t>un</a:t>
            </a:r>
            <a:r>
              <a:rPr sz="3750" spc="-9" baseline="1092" dirty="0">
                <a:solidFill>
                  <a:prstClr val="black"/>
                </a:solidFill>
                <a:latin typeface="Calibri"/>
                <a:cs typeface="Calibri"/>
              </a:rPr>
              <a:t>s</a:t>
            </a:r>
            <a:r>
              <a:rPr sz="3750" baseline="1092" dirty="0">
                <a:solidFill>
                  <a:prstClr val="black"/>
                </a:solidFill>
                <a:latin typeface="Calibri"/>
                <a:cs typeface="Calibri"/>
              </a:rPr>
              <a:t>ur</a:t>
            </a:r>
            <a:r>
              <a:rPr sz="3750" spc="-47" baseline="1092" dirty="0">
                <a:solidFill>
                  <a:prstClr val="black"/>
                </a:solidFill>
                <a:latin typeface="Calibri"/>
                <a:cs typeface="Calibri"/>
              </a:rPr>
              <a:t> </a:t>
            </a:r>
            <a:r>
              <a:rPr sz="3750" spc="-79" baseline="1092" dirty="0">
                <a:solidFill>
                  <a:prstClr val="black"/>
                </a:solidFill>
                <a:latin typeface="Calibri"/>
                <a:cs typeface="Calibri"/>
              </a:rPr>
              <a:t>k</a:t>
            </a:r>
            <a:r>
              <a:rPr sz="3750" baseline="1092" dirty="0">
                <a:solidFill>
                  <a:prstClr val="black"/>
                </a:solidFill>
                <a:latin typeface="Calibri"/>
                <a:cs typeface="Calibri"/>
              </a:rPr>
              <a:t>el</a:t>
            </a:r>
            <a:r>
              <a:rPr sz="3750" spc="14" baseline="1092" dirty="0">
                <a:solidFill>
                  <a:prstClr val="black"/>
                </a:solidFill>
                <a:latin typeface="Calibri"/>
                <a:cs typeface="Calibri"/>
              </a:rPr>
              <a:t>e</a:t>
            </a:r>
            <a:r>
              <a:rPr sz="3750" baseline="1092" dirty="0">
                <a:solidFill>
                  <a:prstClr val="black"/>
                </a:solidFill>
                <a:latin typeface="Calibri"/>
                <a:cs typeface="Calibri"/>
              </a:rPr>
              <a:t>ng</a:t>
            </a:r>
            <a:r>
              <a:rPr sz="3750" spc="-29" baseline="1092" dirty="0">
                <a:solidFill>
                  <a:prstClr val="black"/>
                </a:solidFill>
                <a:latin typeface="Calibri"/>
                <a:cs typeface="Calibri"/>
              </a:rPr>
              <a:t>k</a:t>
            </a:r>
            <a:r>
              <a:rPr sz="3750" baseline="1092" dirty="0">
                <a:solidFill>
                  <a:prstClr val="black"/>
                </a:solidFill>
                <a:latin typeface="Calibri"/>
                <a:cs typeface="Calibri"/>
              </a:rPr>
              <a:t>un</a:t>
            </a:r>
            <a:r>
              <a:rPr sz="3750" spc="-54" baseline="1092" dirty="0">
                <a:solidFill>
                  <a:prstClr val="black"/>
                </a:solidFill>
                <a:latin typeface="Calibri"/>
                <a:cs typeface="Calibri"/>
              </a:rPr>
              <a:t>g</a:t>
            </a:r>
            <a:r>
              <a:rPr sz="3750" baseline="1092" dirty="0">
                <a:solidFill>
                  <a:prstClr val="black"/>
                </a:solidFill>
                <a:latin typeface="Calibri"/>
                <a:cs typeface="Calibri"/>
              </a:rPr>
              <a:t>an</a:t>
            </a:r>
            <a:r>
              <a:rPr sz="3750" spc="-116" baseline="1092" dirty="0">
                <a:solidFill>
                  <a:prstClr val="black"/>
                </a:solidFill>
                <a:latin typeface="Calibri"/>
                <a:cs typeface="Calibri"/>
              </a:rPr>
              <a:t> </a:t>
            </a:r>
            <a:r>
              <a:rPr sz="3750" baseline="1092" dirty="0">
                <a:solidFill>
                  <a:prstClr val="black"/>
                </a:solidFill>
                <a:latin typeface="Calibri"/>
                <a:cs typeface="Calibri"/>
              </a:rPr>
              <a:t>mu</a:t>
            </a:r>
            <a:r>
              <a:rPr sz="3750" spc="-44" baseline="1092" dirty="0">
                <a:solidFill>
                  <a:prstClr val="black"/>
                </a:solidFill>
                <a:latin typeface="Calibri"/>
                <a:cs typeface="Calibri"/>
              </a:rPr>
              <a:t>k</a:t>
            </a:r>
            <a:r>
              <a:rPr sz="3750" baseline="1092" dirty="0">
                <a:solidFill>
                  <a:prstClr val="black"/>
                </a:solidFill>
                <a:latin typeface="Calibri"/>
                <a:cs typeface="Calibri"/>
              </a:rPr>
              <a:t>a</a:t>
            </a:r>
            <a:r>
              <a:rPr sz="3750" spc="-41" baseline="1092" dirty="0">
                <a:solidFill>
                  <a:prstClr val="black"/>
                </a:solidFill>
                <a:latin typeface="Calibri"/>
                <a:cs typeface="Calibri"/>
              </a:rPr>
              <a:t> </a:t>
            </a:r>
            <a:r>
              <a:rPr sz="3750" baseline="1092" dirty="0">
                <a:solidFill>
                  <a:prstClr val="black"/>
                </a:solidFill>
                <a:latin typeface="Calibri"/>
                <a:cs typeface="Calibri"/>
              </a:rPr>
              <a:t>bumi</a:t>
            </a:r>
            <a:r>
              <a:rPr sz="3750" spc="-36" baseline="1092" dirty="0">
                <a:solidFill>
                  <a:prstClr val="black"/>
                </a:solidFill>
                <a:latin typeface="Calibri"/>
                <a:cs typeface="Calibri"/>
              </a:rPr>
              <a:t> </a:t>
            </a:r>
            <a:r>
              <a:rPr sz="3750" baseline="1092" dirty="0">
                <a:solidFill>
                  <a:prstClr val="black"/>
                </a:solidFill>
                <a:latin typeface="Calibri"/>
                <a:cs typeface="Calibri"/>
              </a:rPr>
              <a:t>dap</a:t>
            </a:r>
            <a:r>
              <a:rPr sz="3750" spc="-19" baseline="1092" dirty="0">
                <a:solidFill>
                  <a:prstClr val="black"/>
                </a:solidFill>
                <a:latin typeface="Calibri"/>
                <a:cs typeface="Calibri"/>
              </a:rPr>
              <a:t>a</a:t>
            </a:r>
            <a:r>
              <a:rPr sz="3750" baseline="1092" dirty="0">
                <a:solidFill>
                  <a:prstClr val="black"/>
                </a:solidFill>
                <a:latin typeface="Calibri"/>
                <a:cs typeface="Calibri"/>
              </a:rPr>
              <a:t>t</a:t>
            </a:r>
            <a:r>
              <a:rPr sz="3750" spc="-35" baseline="1092" dirty="0">
                <a:solidFill>
                  <a:prstClr val="black"/>
                </a:solidFill>
                <a:latin typeface="Calibri"/>
                <a:cs typeface="Calibri"/>
              </a:rPr>
              <a:t> </a:t>
            </a:r>
            <a:r>
              <a:rPr sz="3750" baseline="1092" dirty="0">
                <a:solidFill>
                  <a:prstClr val="black"/>
                </a:solidFill>
                <a:latin typeface="Calibri"/>
                <a:cs typeface="Calibri"/>
              </a:rPr>
              <a:t>diaba</a:t>
            </a:r>
            <a:r>
              <a:rPr sz="3750" spc="4" baseline="1092" dirty="0">
                <a:solidFill>
                  <a:prstClr val="black"/>
                </a:solidFill>
                <a:latin typeface="Calibri"/>
                <a:cs typeface="Calibri"/>
              </a:rPr>
              <a:t>i</a:t>
            </a:r>
            <a:r>
              <a:rPr sz="3750" spc="-39" baseline="1092" dirty="0">
                <a:solidFill>
                  <a:prstClr val="black"/>
                </a:solidFill>
                <a:latin typeface="Calibri"/>
                <a:cs typeface="Calibri"/>
              </a:rPr>
              <a:t>k</a:t>
            </a:r>
            <a:r>
              <a:rPr sz="3750" baseline="1092" dirty="0">
                <a:solidFill>
                  <a:prstClr val="black"/>
                </a:solidFill>
                <a:latin typeface="Calibri"/>
                <a:cs typeface="Calibri"/>
              </a:rPr>
              <a:t>an</a:t>
            </a:r>
            <a:endParaRPr sz="2500" dirty="0">
              <a:solidFill>
                <a:prstClr val="black"/>
              </a:solidFill>
              <a:latin typeface="Calibri"/>
              <a:cs typeface="Calibri"/>
            </a:endParaRPr>
          </a:p>
        </p:txBody>
      </p:sp>
      <p:sp>
        <p:nvSpPr>
          <p:cNvPr id="4" name="object 4"/>
          <p:cNvSpPr txBox="1"/>
          <p:nvPr/>
        </p:nvSpPr>
        <p:spPr>
          <a:xfrm>
            <a:off x="1717040" y="1292790"/>
            <a:ext cx="183896" cy="342392"/>
          </a:xfrm>
          <a:prstGeom prst="rect">
            <a:avLst/>
          </a:prstGeom>
        </p:spPr>
        <p:txBody>
          <a:bodyPr wrap="square" lIns="0" tIns="0" rIns="0" bIns="0" rtlCol="0">
            <a:noAutofit/>
          </a:bodyPr>
          <a:lstStyle/>
          <a:p>
            <a:pPr marL="12700">
              <a:lnSpc>
                <a:spcPts val="2650"/>
              </a:lnSpc>
              <a:spcBef>
                <a:spcPts val="132"/>
              </a:spcBef>
            </a:pPr>
            <a:r>
              <a:rPr sz="2500" dirty="0">
                <a:solidFill>
                  <a:prstClr val="black"/>
                </a:solidFill>
                <a:latin typeface="Arial"/>
                <a:cs typeface="Arial"/>
              </a:rPr>
              <a:t>•</a:t>
            </a:r>
            <a:endParaRPr sz="2500">
              <a:solidFill>
                <a:prstClr val="black"/>
              </a:solidFill>
              <a:latin typeface="Arial"/>
              <a:cs typeface="Arial"/>
            </a:endParaRPr>
          </a:p>
        </p:txBody>
      </p:sp>
      <p:sp>
        <p:nvSpPr>
          <p:cNvPr id="3" name="object 3"/>
          <p:cNvSpPr txBox="1"/>
          <p:nvPr/>
        </p:nvSpPr>
        <p:spPr>
          <a:xfrm>
            <a:off x="1717040" y="3274371"/>
            <a:ext cx="183896" cy="342392"/>
          </a:xfrm>
          <a:prstGeom prst="rect">
            <a:avLst/>
          </a:prstGeom>
        </p:spPr>
        <p:txBody>
          <a:bodyPr wrap="square" lIns="0" tIns="0" rIns="0" bIns="0" rtlCol="0">
            <a:noAutofit/>
          </a:bodyPr>
          <a:lstStyle/>
          <a:p>
            <a:pPr marL="12700">
              <a:lnSpc>
                <a:spcPts val="2650"/>
              </a:lnSpc>
              <a:spcBef>
                <a:spcPts val="132"/>
              </a:spcBef>
            </a:pPr>
            <a:r>
              <a:rPr sz="2500" dirty="0">
                <a:solidFill>
                  <a:prstClr val="black"/>
                </a:solidFill>
                <a:latin typeface="Arial"/>
                <a:cs typeface="Arial"/>
              </a:rPr>
              <a:t>•</a:t>
            </a:r>
            <a:endParaRPr sz="2500">
              <a:solidFill>
                <a:prstClr val="black"/>
              </a:solidFill>
              <a:latin typeface="Arial"/>
              <a:cs typeface="Arial"/>
            </a:endParaRPr>
          </a:p>
        </p:txBody>
      </p:sp>
      <p:sp>
        <p:nvSpPr>
          <p:cNvPr id="2" name="object 2"/>
          <p:cNvSpPr txBox="1"/>
          <p:nvPr/>
        </p:nvSpPr>
        <p:spPr>
          <a:xfrm>
            <a:off x="1717040" y="4112825"/>
            <a:ext cx="183896" cy="342392"/>
          </a:xfrm>
          <a:prstGeom prst="rect">
            <a:avLst/>
          </a:prstGeom>
        </p:spPr>
        <p:txBody>
          <a:bodyPr wrap="square" lIns="0" tIns="0" rIns="0" bIns="0" rtlCol="0">
            <a:noAutofit/>
          </a:bodyPr>
          <a:lstStyle/>
          <a:p>
            <a:pPr marL="12700">
              <a:lnSpc>
                <a:spcPts val="2650"/>
              </a:lnSpc>
              <a:spcBef>
                <a:spcPts val="132"/>
              </a:spcBef>
            </a:pPr>
            <a:r>
              <a:rPr sz="2500" dirty="0">
                <a:solidFill>
                  <a:prstClr val="black"/>
                </a:solidFill>
                <a:latin typeface="Arial"/>
                <a:cs typeface="Arial"/>
              </a:rPr>
              <a:t>•</a:t>
            </a:r>
            <a:endParaRPr sz="2500">
              <a:solidFill>
                <a:prstClr val="black"/>
              </a:solidFill>
              <a:latin typeface="Arial"/>
              <a:cs typeface="Aria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object 9"/>
          <p:cNvSpPr txBox="1"/>
          <p:nvPr/>
        </p:nvSpPr>
        <p:spPr>
          <a:xfrm>
            <a:off x="2059940" y="601498"/>
            <a:ext cx="7311622" cy="1966899"/>
          </a:xfrm>
          <a:prstGeom prst="rect">
            <a:avLst/>
          </a:prstGeom>
        </p:spPr>
        <p:txBody>
          <a:bodyPr wrap="square" lIns="0" tIns="0" rIns="0" bIns="0" rtlCol="0">
            <a:noAutofit/>
          </a:bodyPr>
          <a:lstStyle/>
          <a:p>
            <a:pPr marL="1351661" marR="57195">
              <a:lnSpc>
                <a:spcPts val="4585"/>
              </a:lnSpc>
              <a:spcBef>
                <a:spcPts val="229"/>
              </a:spcBef>
            </a:pPr>
            <a:r>
              <a:rPr sz="6600" baseline="3103" dirty="0">
                <a:solidFill>
                  <a:prstClr val="black"/>
                </a:solidFill>
                <a:latin typeface="Calibri"/>
                <a:cs typeface="Calibri"/>
              </a:rPr>
              <a:t>PENGU</a:t>
            </a:r>
            <a:r>
              <a:rPr sz="6600" spc="-59" baseline="3103" dirty="0">
                <a:solidFill>
                  <a:prstClr val="black"/>
                </a:solidFill>
                <a:latin typeface="Calibri"/>
                <a:cs typeface="Calibri"/>
              </a:rPr>
              <a:t>K</a:t>
            </a:r>
            <a:r>
              <a:rPr sz="6600" baseline="3103" dirty="0">
                <a:solidFill>
                  <a:prstClr val="black"/>
                </a:solidFill>
                <a:latin typeface="Calibri"/>
                <a:cs typeface="Calibri"/>
              </a:rPr>
              <a:t>U</a:t>
            </a:r>
            <a:r>
              <a:rPr sz="6600" spc="-9" baseline="3103" dirty="0">
                <a:solidFill>
                  <a:prstClr val="black"/>
                </a:solidFill>
                <a:latin typeface="Calibri"/>
                <a:cs typeface="Calibri"/>
              </a:rPr>
              <a:t>R</a:t>
            </a:r>
            <a:r>
              <a:rPr sz="6600" baseline="3103" dirty="0">
                <a:solidFill>
                  <a:prstClr val="black"/>
                </a:solidFill>
                <a:latin typeface="Calibri"/>
                <a:cs typeface="Calibri"/>
              </a:rPr>
              <a:t>AN</a:t>
            </a:r>
            <a:r>
              <a:rPr sz="6600" spc="-14" baseline="3103" dirty="0">
                <a:solidFill>
                  <a:prstClr val="black"/>
                </a:solidFill>
                <a:latin typeface="Calibri"/>
                <a:cs typeface="Calibri"/>
              </a:rPr>
              <a:t> </a:t>
            </a:r>
            <a:r>
              <a:rPr sz="6600" baseline="3103" dirty="0">
                <a:solidFill>
                  <a:prstClr val="black"/>
                </a:solidFill>
                <a:latin typeface="Calibri"/>
                <a:cs typeface="Calibri"/>
              </a:rPr>
              <a:t>(SU</a:t>
            </a:r>
            <a:r>
              <a:rPr sz="6600" spc="-69" baseline="3103" dirty="0">
                <a:solidFill>
                  <a:prstClr val="black"/>
                </a:solidFill>
                <a:latin typeface="Calibri"/>
                <a:cs typeface="Calibri"/>
              </a:rPr>
              <a:t>R</a:t>
            </a:r>
            <a:r>
              <a:rPr sz="6600" baseline="3103" dirty="0">
                <a:solidFill>
                  <a:prstClr val="black"/>
                </a:solidFill>
                <a:latin typeface="Calibri"/>
                <a:cs typeface="Calibri"/>
              </a:rPr>
              <a:t>VEI)</a:t>
            </a:r>
            <a:endParaRPr sz="4400">
              <a:solidFill>
                <a:prstClr val="black"/>
              </a:solidFill>
              <a:latin typeface="Calibri"/>
              <a:cs typeface="Calibri"/>
            </a:endParaRPr>
          </a:p>
          <a:p>
            <a:pPr marL="12700" marR="57195">
              <a:lnSpc>
                <a:spcPct val="101725"/>
              </a:lnSpc>
              <a:spcBef>
                <a:spcPts val="3001"/>
              </a:spcBef>
            </a:pPr>
            <a:r>
              <a:rPr sz="3000" dirty="0">
                <a:solidFill>
                  <a:prstClr val="black"/>
                </a:solidFill>
                <a:latin typeface="Calibri"/>
                <a:cs typeface="Calibri"/>
              </a:rPr>
              <a:t>Su</a:t>
            </a:r>
            <a:r>
              <a:rPr sz="3000" spc="14" dirty="0">
                <a:solidFill>
                  <a:prstClr val="black"/>
                </a:solidFill>
                <a:latin typeface="Calibri"/>
                <a:cs typeface="Calibri"/>
              </a:rPr>
              <a:t>r</a:t>
            </a:r>
            <a:r>
              <a:rPr sz="3000" spc="-25" dirty="0">
                <a:solidFill>
                  <a:prstClr val="black"/>
                </a:solidFill>
                <a:latin typeface="Calibri"/>
                <a:cs typeface="Calibri"/>
              </a:rPr>
              <a:t>v</a:t>
            </a:r>
            <a:r>
              <a:rPr sz="3000" dirty="0">
                <a:solidFill>
                  <a:prstClr val="black"/>
                </a:solidFill>
                <a:latin typeface="Calibri"/>
                <a:cs typeface="Calibri"/>
              </a:rPr>
              <a:t>ei</a:t>
            </a:r>
            <a:r>
              <a:rPr sz="3000" spc="-9" dirty="0">
                <a:solidFill>
                  <a:prstClr val="black"/>
                </a:solidFill>
                <a:latin typeface="Calibri"/>
                <a:cs typeface="Calibri"/>
              </a:rPr>
              <a:t> </a:t>
            </a:r>
            <a:r>
              <a:rPr sz="3000" dirty="0">
                <a:solidFill>
                  <a:prstClr val="black"/>
                </a:solidFill>
                <a:latin typeface="Calibri"/>
                <a:cs typeface="Calibri"/>
              </a:rPr>
              <a:t>Geodesi</a:t>
            </a:r>
            <a:r>
              <a:rPr sz="3000" spc="-14" dirty="0">
                <a:solidFill>
                  <a:prstClr val="black"/>
                </a:solidFill>
                <a:latin typeface="Calibri"/>
                <a:cs typeface="Calibri"/>
              </a:rPr>
              <a:t> </a:t>
            </a:r>
            <a:r>
              <a:rPr sz="3000" spc="9" dirty="0">
                <a:solidFill>
                  <a:prstClr val="black"/>
                </a:solidFill>
                <a:latin typeface="Calibri"/>
                <a:cs typeface="Calibri"/>
              </a:rPr>
              <a:t>(</a:t>
            </a:r>
            <a:r>
              <a:rPr sz="3000" spc="-19" dirty="0">
                <a:solidFill>
                  <a:prstClr val="black"/>
                </a:solidFill>
                <a:latin typeface="Calibri"/>
                <a:cs typeface="Calibri"/>
              </a:rPr>
              <a:t>g</a:t>
            </a:r>
            <a:r>
              <a:rPr sz="3000" dirty="0">
                <a:solidFill>
                  <a:prstClr val="black"/>
                </a:solidFill>
                <a:latin typeface="Calibri"/>
                <a:cs typeface="Calibri"/>
              </a:rPr>
              <a:t>eod</a:t>
            </a:r>
            <a:r>
              <a:rPr sz="3000" spc="-25" dirty="0">
                <a:solidFill>
                  <a:prstClr val="black"/>
                </a:solidFill>
                <a:latin typeface="Calibri"/>
                <a:cs typeface="Calibri"/>
              </a:rPr>
              <a:t>e</a:t>
            </a:r>
            <a:r>
              <a:rPr sz="3000" dirty="0">
                <a:solidFill>
                  <a:prstClr val="black"/>
                </a:solidFill>
                <a:latin typeface="Calibri"/>
                <a:cs typeface="Calibri"/>
              </a:rPr>
              <a:t>tic su</a:t>
            </a:r>
            <a:r>
              <a:rPr sz="3000" spc="9" dirty="0">
                <a:solidFill>
                  <a:prstClr val="black"/>
                </a:solidFill>
                <a:latin typeface="Calibri"/>
                <a:cs typeface="Calibri"/>
              </a:rPr>
              <a:t>r</a:t>
            </a:r>
            <a:r>
              <a:rPr sz="3000" spc="-25" dirty="0">
                <a:solidFill>
                  <a:prstClr val="black"/>
                </a:solidFill>
                <a:latin typeface="Calibri"/>
                <a:cs typeface="Calibri"/>
              </a:rPr>
              <a:t>v</a:t>
            </a:r>
            <a:r>
              <a:rPr sz="3000" spc="-29" dirty="0">
                <a:solidFill>
                  <a:prstClr val="black"/>
                </a:solidFill>
                <a:latin typeface="Calibri"/>
                <a:cs typeface="Calibri"/>
              </a:rPr>
              <a:t>e</a:t>
            </a:r>
            <a:r>
              <a:rPr sz="3000" dirty="0">
                <a:solidFill>
                  <a:prstClr val="black"/>
                </a:solidFill>
                <a:latin typeface="Calibri"/>
                <a:cs typeface="Calibri"/>
              </a:rPr>
              <a:t>y</a:t>
            </a:r>
            <a:r>
              <a:rPr sz="3000" spc="-4" dirty="0">
                <a:solidFill>
                  <a:prstClr val="black"/>
                </a:solidFill>
                <a:latin typeface="Calibri"/>
                <a:cs typeface="Calibri"/>
              </a:rPr>
              <a:t>i</a:t>
            </a:r>
            <a:r>
              <a:rPr sz="3000" dirty="0">
                <a:solidFill>
                  <a:prstClr val="black"/>
                </a:solidFill>
                <a:latin typeface="Calibri"/>
                <a:cs typeface="Calibri"/>
              </a:rPr>
              <a:t>ng)</a:t>
            </a:r>
            <a:endParaRPr sz="3000">
              <a:solidFill>
                <a:prstClr val="black"/>
              </a:solidFill>
              <a:latin typeface="Calibri"/>
              <a:cs typeface="Calibri"/>
            </a:endParaRPr>
          </a:p>
          <a:p>
            <a:pPr marL="12700">
              <a:lnSpc>
                <a:spcPct val="101725"/>
              </a:lnSpc>
              <a:spcBef>
                <a:spcPts val="300"/>
              </a:spcBef>
            </a:pPr>
            <a:r>
              <a:rPr sz="3000" dirty="0">
                <a:solidFill>
                  <a:prstClr val="black"/>
                </a:solidFill>
                <a:latin typeface="Calibri"/>
                <a:cs typeface="Calibri"/>
              </a:rPr>
              <a:t>Su</a:t>
            </a:r>
            <a:r>
              <a:rPr sz="3000" spc="14" dirty="0">
                <a:solidFill>
                  <a:prstClr val="black"/>
                </a:solidFill>
                <a:latin typeface="Calibri"/>
                <a:cs typeface="Calibri"/>
              </a:rPr>
              <a:t>r</a:t>
            </a:r>
            <a:r>
              <a:rPr sz="3000" spc="-25" dirty="0">
                <a:solidFill>
                  <a:prstClr val="black"/>
                </a:solidFill>
                <a:latin typeface="Calibri"/>
                <a:cs typeface="Calibri"/>
              </a:rPr>
              <a:t>v</a:t>
            </a:r>
            <a:r>
              <a:rPr sz="3000" dirty="0">
                <a:solidFill>
                  <a:prstClr val="black"/>
                </a:solidFill>
                <a:latin typeface="Calibri"/>
                <a:cs typeface="Calibri"/>
              </a:rPr>
              <a:t>ei</a:t>
            </a:r>
            <a:r>
              <a:rPr sz="3000" spc="-14" dirty="0">
                <a:solidFill>
                  <a:prstClr val="black"/>
                </a:solidFill>
                <a:latin typeface="Calibri"/>
                <a:cs typeface="Calibri"/>
              </a:rPr>
              <a:t> </a:t>
            </a:r>
            <a:r>
              <a:rPr sz="3000" dirty="0">
                <a:solidFill>
                  <a:prstClr val="black"/>
                </a:solidFill>
                <a:latin typeface="Calibri"/>
                <a:cs typeface="Calibri"/>
              </a:rPr>
              <a:t>p</a:t>
            </a:r>
            <a:r>
              <a:rPr sz="3000" spc="-9" dirty="0">
                <a:solidFill>
                  <a:prstClr val="black"/>
                </a:solidFill>
                <a:latin typeface="Calibri"/>
                <a:cs typeface="Calibri"/>
              </a:rPr>
              <a:t>e</a:t>
            </a:r>
            <a:r>
              <a:rPr sz="3000" dirty="0">
                <a:solidFill>
                  <a:prstClr val="black"/>
                </a:solidFill>
                <a:latin typeface="Calibri"/>
                <a:cs typeface="Calibri"/>
              </a:rPr>
              <a:t>rmu</a:t>
            </a:r>
            <a:r>
              <a:rPr sz="3000" spc="-50" dirty="0">
                <a:solidFill>
                  <a:prstClr val="black"/>
                </a:solidFill>
                <a:latin typeface="Calibri"/>
                <a:cs typeface="Calibri"/>
              </a:rPr>
              <a:t>k</a:t>
            </a:r>
            <a:r>
              <a:rPr sz="3000" dirty="0">
                <a:solidFill>
                  <a:prstClr val="black"/>
                </a:solidFill>
                <a:latin typeface="Calibri"/>
                <a:cs typeface="Calibri"/>
              </a:rPr>
              <a:t>aan</a:t>
            </a:r>
            <a:r>
              <a:rPr sz="3000" spc="9" dirty="0">
                <a:solidFill>
                  <a:prstClr val="black"/>
                </a:solidFill>
                <a:latin typeface="Calibri"/>
                <a:cs typeface="Calibri"/>
              </a:rPr>
              <a:t> </a:t>
            </a:r>
            <a:r>
              <a:rPr sz="3000" spc="-34" dirty="0">
                <a:solidFill>
                  <a:prstClr val="black"/>
                </a:solidFill>
                <a:latin typeface="Calibri"/>
                <a:cs typeface="Calibri"/>
              </a:rPr>
              <a:t>t</a:t>
            </a:r>
            <a:r>
              <a:rPr sz="3000" dirty="0">
                <a:solidFill>
                  <a:prstClr val="black"/>
                </a:solidFill>
                <a:latin typeface="Calibri"/>
                <a:cs typeface="Calibri"/>
              </a:rPr>
              <a:t>anah</a:t>
            </a:r>
            <a:r>
              <a:rPr sz="3000" spc="-25" dirty="0">
                <a:solidFill>
                  <a:prstClr val="black"/>
                </a:solidFill>
                <a:latin typeface="Calibri"/>
                <a:cs typeface="Calibri"/>
              </a:rPr>
              <a:t> </a:t>
            </a:r>
            <a:r>
              <a:rPr sz="3000" dirty="0">
                <a:solidFill>
                  <a:prstClr val="black"/>
                </a:solidFill>
                <a:latin typeface="Calibri"/>
                <a:cs typeface="Calibri"/>
              </a:rPr>
              <a:t>d</a:t>
            </a:r>
            <a:r>
              <a:rPr sz="3000" spc="-29" dirty="0">
                <a:solidFill>
                  <a:prstClr val="black"/>
                </a:solidFill>
                <a:latin typeface="Calibri"/>
                <a:cs typeface="Calibri"/>
              </a:rPr>
              <a:t>a</a:t>
            </a:r>
            <a:r>
              <a:rPr sz="3000" spc="-34" dirty="0">
                <a:solidFill>
                  <a:prstClr val="black"/>
                </a:solidFill>
                <a:latin typeface="Calibri"/>
                <a:cs typeface="Calibri"/>
              </a:rPr>
              <a:t>t</a:t>
            </a:r>
            <a:r>
              <a:rPr sz="3000" dirty="0">
                <a:solidFill>
                  <a:prstClr val="black"/>
                </a:solidFill>
                <a:latin typeface="Calibri"/>
                <a:cs typeface="Calibri"/>
              </a:rPr>
              <a:t>ar (plan</a:t>
            </a:r>
            <a:r>
              <a:rPr sz="3000" spc="-14" dirty="0">
                <a:solidFill>
                  <a:prstClr val="black"/>
                </a:solidFill>
                <a:latin typeface="Calibri"/>
                <a:cs typeface="Calibri"/>
              </a:rPr>
              <a:t> </a:t>
            </a:r>
            <a:r>
              <a:rPr sz="3000" dirty="0">
                <a:solidFill>
                  <a:prstClr val="black"/>
                </a:solidFill>
                <a:latin typeface="Calibri"/>
                <a:cs typeface="Calibri"/>
              </a:rPr>
              <a:t>su</a:t>
            </a:r>
            <a:r>
              <a:rPr sz="3000" spc="19" dirty="0">
                <a:solidFill>
                  <a:prstClr val="black"/>
                </a:solidFill>
                <a:latin typeface="Calibri"/>
                <a:cs typeface="Calibri"/>
              </a:rPr>
              <a:t>r</a:t>
            </a:r>
            <a:r>
              <a:rPr sz="3000" spc="-25" dirty="0">
                <a:solidFill>
                  <a:prstClr val="black"/>
                </a:solidFill>
                <a:latin typeface="Calibri"/>
                <a:cs typeface="Calibri"/>
              </a:rPr>
              <a:t>v</a:t>
            </a:r>
            <a:r>
              <a:rPr sz="3000" spc="-29" dirty="0">
                <a:solidFill>
                  <a:prstClr val="black"/>
                </a:solidFill>
                <a:latin typeface="Calibri"/>
                <a:cs typeface="Calibri"/>
              </a:rPr>
              <a:t>e</a:t>
            </a:r>
            <a:r>
              <a:rPr sz="3000" dirty="0">
                <a:solidFill>
                  <a:prstClr val="black"/>
                </a:solidFill>
                <a:latin typeface="Calibri"/>
                <a:cs typeface="Calibri"/>
              </a:rPr>
              <a:t>y</a:t>
            </a:r>
            <a:r>
              <a:rPr sz="3000" spc="-9" dirty="0">
                <a:solidFill>
                  <a:prstClr val="black"/>
                </a:solidFill>
                <a:latin typeface="Calibri"/>
                <a:cs typeface="Calibri"/>
              </a:rPr>
              <a:t>i</a:t>
            </a:r>
            <a:r>
              <a:rPr sz="3000" dirty="0">
                <a:solidFill>
                  <a:prstClr val="black"/>
                </a:solidFill>
                <a:latin typeface="Calibri"/>
                <a:cs typeface="Calibri"/>
              </a:rPr>
              <a:t>ng)</a:t>
            </a:r>
            <a:endParaRPr sz="3000">
              <a:solidFill>
                <a:prstClr val="black"/>
              </a:solidFill>
              <a:latin typeface="Calibri"/>
              <a:cs typeface="Calibri"/>
            </a:endParaRPr>
          </a:p>
        </p:txBody>
      </p:sp>
      <p:sp>
        <p:nvSpPr>
          <p:cNvPr id="8" name="object 8"/>
          <p:cNvSpPr txBox="1"/>
          <p:nvPr/>
        </p:nvSpPr>
        <p:spPr>
          <a:xfrm>
            <a:off x="1717040" y="1635640"/>
            <a:ext cx="216052" cy="909758"/>
          </a:xfrm>
          <a:prstGeom prst="rect">
            <a:avLst/>
          </a:prstGeom>
        </p:spPr>
        <p:txBody>
          <a:bodyPr wrap="square" lIns="0" tIns="0" rIns="0" bIns="0" rtlCol="0">
            <a:noAutofit/>
          </a:bodyPr>
          <a:lstStyle/>
          <a:p>
            <a:pPr marL="12700" marR="152">
              <a:lnSpc>
                <a:spcPts val="3165"/>
              </a:lnSpc>
              <a:spcBef>
                <a:spcPts val="158"/>
              </a:spcBef>
            </a:pPr>
            <a:r>
              <a:rPr sz="3000" dirty="0">
                <a:solidFill>
                  <a:prstClr val="black"/>
                </a:solidFill>
                <a:latin typeface="Arial"/>
                <a:cs typeface="Arial"/>
              </a:rPr>
              <a:t>•</a:t>
            </a:r>
            <a:endParaRPr sz="3000">
              <a:solidFill>
                <a:prstClr val="black"/>
              </a:solidFill>
              <a:latin typeface="Arial"/>
              <a:cs typeface="Arial"/>
            </a:endParaRPr>
          </a:p>
          <a:p>
            <a:pPr marL="12700">
              <a:lnSpc>
                <a:spcPct val="95825"/>
              </a:lnSpc>
              <a:spcBef>
                <a:spcPts val="355"/>
              </a:spcBef>
            </a:pPr>
            <a:r>
              <a:rPr sz="3000" dirty="0">
                <a:solidFill>
                  <a:prstClr val="black"/>
                </a:solidFill>
                <a:latin typeface="Arial"/>
                <a:cs typeface="Arial"/>
              </a:rPr>
              <a:t>•</a:t>
            </a:r>
            <a:endParaRPr sz="3000">
              <a:solidFill>
                <a:prstClr val="black"/>
              </a:solidFill>
              <a:latin typeface="Arial"/>
              <a:cs typeface="Arial"/>
            </a:endParaRPr>
          </a:p>
        </p:txBody>
      </p:sp>
      <p:sp>
        <p:nvSpPr>
          <p:cNvPr id="7" name="object 7"/>
          <p:cNvSpPr txBox="1"/>
          <p:nvPr/>
        </p:nvSpPr>
        <p:spPr>
          <a:xfrm>
            <a:off x="2174545" y="2629273"/>
            <a:ext cx="259095" cy="1663954"/>
          </a:xfrm>
          <a:prstGeom prst="rect">
            <a:avLst/>
          </a:prstGeom>
        </p:spPr>
        <p:txBody>
          <a:bodyPr wrap="square" lIns="0" tIns="0" rIns="0" bIns="0" rtlCol="0">
            <a:noAutofit/>
          </a:bodyPr>
          <a:lstStyle/>
          <a:p>
            <a:pPr marL="12700" marR="215">
              <a:lnSpc>
                <a:spcPts val="2760"/>
              </a:lnSpc>
              <a:spcBef>
                <a:spcPts val="138"/>
              </a:spcBef>
            </a:pPr>
            <a:r>
              <a:rPr sz="2600" dirty="0">
                <a:solidFill>
                  <a:prstClr val="black"/>
                </a:solidFill>
                <a:latin typeface="Arial"/>
                <a:cs typeface="Arial"/>
              </a:rPr>
              <a:t>–</a:t>
            </a:r>
            <a:endParaRPr sz="2600">
              <a:solidFill>
                <a:prstClr val="black"/>
              </a:solidFill>
              <a:latin typeface="Arial"/>
              <a:cs typeface="Arial"/>
            </a:endParaRPr>
          </a:p>
          <a:p>
            <a:pPr marL="12700" marR="215">
              <a:lnSpc>
                <a:spcPct val="95825"/>
              </a:lnSpc>
              <a:spcBef>
                <a:spcPts val="302"/>
              </a:spcBef>
            </a:pPr>
            <a:r>
              <a:rPr sz="2600" dirty="0">
                <a:solidFill>
                  <a:prstClr val="black"/>
                </a:solidFill>
                <a:latin typeface="Arial"/>
                <a:cs typeface="Arial"/>
              </a:rPr>
              <a:t>–</a:t>
            </a:r>
            <a:endParaRPr sz="2600">
              <a:solidFill>
                <a:prstClr val="black"/>
              </a:solidFill>
              <a:latin typeface="Arial"/>
              <a:cs typeface="Arial"/>
            </a:endParaRPr>
          </a:p>
          <a:p>
            <a:pPr marL="12700">
              <a:lnSpc>
                <a:spcPct val="95825"/>
              </a:lnSpc>
              <a:spcBef>
                <a:spcPts val="445"/>
              </a:spcBef>
            </a:pPr>
            <a:r>
              <a:rPr sz="2600" dirty="0">
                <a:solidFill>
                  <a:prstClr val="black"/>
                </a:solidFill>
                <a:latin typeface="Arial"/>
                <a:cs typeface="Arial"/>
              </a:rPr>
              <a:t>–</a:t>
            </a:r>
            <a:endParaRPr sz="2600">
              <a:solidFill>
                <a:prstClr val="black"/>
              </a:solidFill>
              <a:latin typeface="Arial"/>
              <a:cs typeface="Arial"/>
            </a:endParaRPr>
          </a:p>
          <a:p>
            <a:pPr marL="12700" marR="215">
              <a:lnSpc>
                <a:spcPct val="95825"/>
              </a:lnSpc>
              <a:spcBef>
                <a:spcPts val="440"/>
              </a:spcBef>
            </a:pPr>
            <a:r>
              <a:rPr sz="2600" dirty="0">
                <a:solidFill>
                  <a:prstClr val="black"/>
                </a:solidFill>
                <a:latin typeface="Arial"/>
                <a:cs typeface="Arial"/>
              </a:rPr>
              <a:t>–</a:t>
            </a:r>
            <a:endParaRPr sz="2600">
              <a:solidFill>
                <a:prstClr val="black"/>
              </a:solidFill>
              <a:latin typeface="Arial"/>
              <a:cs typeface="Arial"/>
            </a:endParaRPr>
          </a:p>
        </p:txBody>
      </p:sp>
      <p:sp>
        <p:nvSpPr>
          <p:cNvPr id="6" name="object 6"/>
          <p:cNvSpPr txBox="1"/>
          <p:nvPr/>
        </p:nvSpPr>
        <p:spPr>
          <a:xfrm>
            <a:off x="2461006" y="2649221"/>
            <a:ext cx="917382" cy="1663953"/>
          </a:xfrm>
          <a:prstGeom prst="rect">
            <a:avLst/>
          </a:prstGeom>
        </p:spPr>
        <p:txBody>
          <a:bodyPr wrap="square" lIns="0" tIns="0" rIns="0" bIns="0" rtlCol="0">
            <a:noAutofit/>
          </a:bodyPr>
          <a:lstStyle/>
          <a:p>
            <a:pPr marL="12700" marR="10959">
              <a:lnSpc>
                <a:spcPts val="2750"/>
              </a:lnSpc>
              <a:spcBef>
                <a:spcPts val="137"/>
              </a:spcBef>
            </a:pPr>
            <a:r>
              <a:rPr sz="3900" baseline="3150" dirty="0">
                <a:solidFill>
                  <a:prstClr val="black"/>
                </a:solidFill>
                <a:latin typeface="Calibri"/>
                <a:cs typeface="Calibri"/>
              </a:rPr>
              <a:t>Su</a:t>
            </a:r>
            <a:r>
              <a:rPr sz="3900" spc="29" baseline="3150" dirty="0">
                <a:solidFill>
                  <a:prstClr val="black"/>
                </a:solidFill>
                <a:latin typeface="Calibri"/>
                <a:cs typeface="Calibri"/>
              </a:rPr>
              <a:t>r</a:t>
            </a:r>
            <a:r>
              <a:rPr sz="3900" spc="-25" baseline="3150" dirty="0">
                <a:solidFill>
                  <a:prstClr val="black"/>
                </a:solidFill>
                <a:latin typeface="Calibri"/>
                <a:cs typeface="Calibri"/>
              </a:rPr>
              <a:t>v</a:t>
            </a:r>
            <a:r>
              <a:rPr sz="3900" baseline="3150" dirty="0">
                <a:solidFill>
                  <a:prstClr val="black"/>
                </a:solidFill>
                <a:latin typeface="Calibri"/>
                <a:cs typeface="Calibri"/>
              </a:rPr>
              <a:t>ei</a:t>
            </a:r>
            <a:endParaRPr sz="2600">
              <a:solidFill>
                <a:prstClr val="black"/>
              </a:solidFill>
              <a:latin typeface="Calibri"/>
              <a:cs typeface="Calibri"/>
            </a:endParaRPr>
          </a:p>
          <a:p>
            <a:pPr marL="12700" marR="104">
              <a:lnSpc>
                <a:spcPct val="101725"/>
              </a:lnSpc>
              <a:spcBef>
                <a:spcPts val="117"/>
              </a:spcBef>
            </a:pPr>
            <a:r>
              <a:rPr sz="2600" dirty="0">
                <a:solidFill>
                  <a:prstClr val="black"/>
                </a:solidFill>
                <a:latin typeface="Calibri"/>
                <a:cs typeface="Calibri"/>
              </a:rPr>
              <a:t>Su</a:t>
            </a:r>
            <a:r>
              <a:rPr sz="2600" spc="29" dirty="0">
                <a:solidFill>
                  <a:prstClr val="black"/>
                </a:solidFill>
                <a:latin typeface="Calibri"/>
                <a:cs typeface="Calibri"/>
              </a:rPr>
              <a:t>r</a:t>
            </a:r>
            <a:r>
              <a:rPr sz="2600" spc="-25" dirty="0">
                <a:solidFill>
                  <a:prstClr val="black"/>
                </a:solidFill>
                <a:latin typeface="Calibri"/>
                <a:cs typeface="Calibri"/>
              </a:rPr>
              <a:t>v</a:t>
            </a:r>
            <a:r>
              <a:rPr sz="2600" dirty="0">
                <a:solidFill>
                  <a:prstClr val="black"/>
                </a:solidFill>
                <a:latin typeface="Calibri"/>
                <a:cs typeface="Calibri"/>
              </a:rPr>
              <a:t>ei</a:t>
            </a:r>
            <a:endParaRPr sz="2600">
              <a:solidFill>
                <a:prstClr val="black"/>
              </a:solidFill>
              <a:latin typeface="Calibri"/>
              <a:cs typeface="Calibri"/>
            </a:endParaRPr>
          </a:p>
          <a:p>
            <a:pPr marL="12700">
              <a:lnSpc>
                <a:spcPct val="101725"/>
              </a:lnSpc>
              <a:spcBef>
                <a:spcPts val="260"/>
              </a:spcBef>
            </a:pPr>
            <a:r>
              <a:rPr sz="2600" dirty="0">
                <a:solidFill>
                  <a:prstClr val="black"/>
                </a:solidFill>
                <a:latin typeface="Calibri"/>
                <a:cs typeface="Calibri"/>
              </a:rPr>
              <a:t>Su</a:t>
            </a:r>
            <a:r>
              <a:rPr sz="2600" spc="25" dirty="0">
                <a:solidFill>
                  <a:prstClr val="black"/>
                </a:solidFill>
                <a:latin typeface="Calibri"/>
                <a:cs typeface="Calibri"/>
              </a:rPr>
              <a:t>r</a:t>
            </a:r>
            <a:r>
              <a:rPr sz="2600" spc="-25" dirty="0">
                <a:solidFill>
                  <a:prstClr val="black"/>
                </a:solidFill>
                <a:latin typeface="Calibri"/>
                <a:cs typeface="Calibri"/>
              </a:rPr>
              <a:t>v</a:t>
            </a:r>
            <a:r>
              <a:rPr sz="2600" dirty="0">
                <a:solidFill>
                  <a:prstClr val="black"/>
                </a:solidFill>
                <a:latin typeface="Calibri"/>
                <a:cs typeface="Calibri"/>
              </a:rPr>
              <a:t>ei</a:t>
            </a:r>
            <a:endParaRPr sz="2600">
              <a:solidFill>
                <a:prstClr val="black"/>
              </a:solidFill>
              <a:latin typeface="Calibri"/>
              <a:cs typeface="Calibri"/>
            </a:endParaRPr>
          </a:p>
          <a:p>
            <a:pPr marL="12700" marR="10959">
              <a:lnSpc>
                <a:spcPct val="101725"/>
              </a:lnSpc>
              <a:spcBef>
                <a:spcPts val="254"/>
              </a:spcBef>
            </a:pPr>
            <a:r>
              <a:rPr sz="2600" dirty="0">
                <a:solidFill>
                  <a:prstClr val="black"/>
                </a:solidFill>
                <a:latin typeface="Calibri"/>
                <a:cs typeface="Calibri"/>
              </a:rPr>
              <a:t>Su</a:t>
            </a:r>
            <a:r>
              <a:rPr sz="2600" spc="29" dirty="0">
                <a:solidFill>
                  <a:prstClr val="black"/>
                </a:solidFill>
                <a:latin typeface="Calibri"/>
                <a:cs typeface="Calibri"/>
              </a:rPr>
              <a:t>r</a:t>
            </a:r>
            <a:r>
              <a:rPr sz="2600" spc="-25" dirty="0">
                <a:solidFill>
                  <a:prstClr val="black"/>
                </a:solidFill>
                <a:latin typeface="Calibri"/>
                <a:cs typeface="Calibri"/>
              </a:rPr>
              <a:t>v</a:t>
            </a:r>
            <a:r>
              <a:rPr sz="2600" dirty="0">
                <a:solidFill>
                  <a:prstClr val="black"/>
                </a:solidFill>
                <a:latin typeface="Calibri"/>
                <a:cs typeface="Calibri"/>
              </a:rPr>
              <a:t>ei</a:t>
            </a:r>
            <a:endParaRPr sz="2600">
              <a:solidFill>
                <a:prstClr val="black"/>
              </a:solidFill>
              <a:latin typeface="Calibri"/>
              <a:cs typeface="Calibri"/>
            </a:endParaRPr>
          </a:p>
        </p:txBody>
      </p:sp>
      <p:sp>
        <p:nvSpPr>
          <p:cNvPr id="5" name="object 5"/>
          <p:cNvSpPr txBox="1"/>
          <p:nvPr/>
        </p:nvSpPr>
        <p:spPr>
          <a:xfrm>
            <a:off x="3366263" y="2649221"/>
            <a:ext cx="4553811" cy="1663953"/>
          </a:xfrm>
          <a:prstGeom prst="rect">
            <a:avLst/>
          </a:prstGeom>
        </p:spPr>
        <p:txBody>
          <a:bodyPr wrap="square" lIns="0" tIns="0" rIns="0" bIns="0" rtlCol="0">
            <a:noAutofit/>
          </a:bodyPr>
          <a:lstStyle/>
          <a:p>
            <a:pPr marL="12700">
              <a:lnSpc>
                <a:spcPts val="2750"/>
              </a:lnSpc>
              <a:spcBef>
                <a:spcPts val="137"/>
              </a:spcBef>
            </a:pPr>
            <a:r>
              <a:rPr sz="3900" spc="-19" baseline="3150" dirty="0">
                <a:solidFill>
                  <a:prstClr val="black"/>
                </a:solidFill>
                <a:latin typeface="Calibri"/>
                <a:cs typeface="Calibri"/>
              </a:rPr>
              <a:t>t</a:t>
            </a:r>
            <a:r>
              <a:rPr sz="3900" baseline="3150" dirty="0">
                <a:solidFill>
                  <a:prstClr val="black"/>
                </a:solidFill>
                <a:latin typeface="Calibri"/>
                <a:cs typeface="Calibri"/>
              </a:rPr>
              <a:t>opo</a:t>
            </a:r>
            <a:r>
              <a:rPr sz="3900" spc="-9" baseline="3150" dirty="0">
                <a:solidFill>
                  <a:prstClr val="black"/>
                </a:solidFill>
                <a:latin typeface="Calibri"/>
                <a:cs typeface="Calibri"/>
              </a:rPr>
              <a:t>g</a:t>
            </a:r>
            <a:r>
              <a:rPr sz="3900" spc="-44" baseline="3150" dirty="0">
                <a:solidFill>
                  <a:prstClr val="black"/>
                </a:solidFill>
                <a:latin typeface="Calibri"/>
                <a:cs typeface="Calibri"/>
              </a:rPr>
              <a:t>r</a:t>
            </a:r>
            <a:r>
              <a:rPr sz="3900" spc="-9" baseline="3150" dirty="0">
                <a:solidFill>
                  <a:prstClr val="black"/>
                </a:solidFill>
                <a:latin typeface="Calibri"/>
                <a:cs typeface="Calibri"/>
              </a:rPr>
              <a:t>a</a:t>
            </a:r>
            <a:r>
              <a:rPr sz="3900" baseline="3150" dirty="0">
                <a:solidFill>
                  <a:prstClr val="black"/>
                </a:solidFill>
                <a:latin typeface="Calibri"/>
                <a:cs typeface="Calibri"/>
              </a:rPr>
              <a:t>fi</a:t>
            </a:r>
            <a:r>
              <a:rPr sz="3900" spc="-9" baseline="3150" dirty="0">
                <a:solidFill>
                  <a:prstClr val="black"/>
                </a:solidFill>
                <a:latin typeface="Calibri"/>
                <a:cs typeface="Calibri"/>
              </a:rPr>
              <a:t> </a:t>
            </a:r>
            <a:r>
              <a:rPr sz="3900" baseline="3150" dirty="0">
                <a:solidFill>
                  <a:prstClr val="black"/>
                </a:solidFill>
                <a:latin typeface="Calibri"/>
                <a:cs typeface="Calibri"/>
              </a:rPr>
              <a:t>(</a:t>
            </a:r>
            <a:r>
              <a:rPr sz="3900" spc="-19" baseline="3150" dirty="0">
                <a:solidFill>
                  <a:prstClr val="black"/>
                </a:solidFill>
                <a:latin typeface="Calibri"/>
                <a:cs typeface="Calibri"/>
              </a:rPr>
              <a:t>t</a:t>
            </a:r>
            <a:r>
              <a:rPr sz="3900" baseline="3150" dirty="0">
                <a:solidFill>
                  <a:prstClr val="black"/>
                </a:solidFill>
                <a:latin typeface="Calibri"/>
                <a:cs typeface="Calibri"/>
              </a:rPr>
              <a:t>opo</a:t>
            </a:r>
            <a:r>
              <a:rPr sz="3900" spc="-9" baseline="3150" dirty="0">
                <a:solidFill>
                  <a:prstClr val="black"/>
                </a:solidFill>
                <a:latin typeface="Calibri"/>
                <a:cs typeface="Calibri"/>
              </a:rPr>
              <a:t>g</a:t>
            </a:r>
            <a:r>
              <a:rPr sz="3900" spc="-44" baseline="3150" dirty="0">
                <a:solidFill>
                  <a:prstClr val="black"/>
                </a:solidFill>
                <a:latin typeface="Calibri"/>
                <a:cs typeface="Calibri"/>
              </a:rPr>
              <a:t>r</a:t>
            </a:r>
            <a:r>
              <a:rPr sz="3900" baseline="3150" dirty="0">
                <a:solidFill>
                  <a:prstClr val="black"/>
                </a:solidFill>
                <a:latin typeface="Calibri"/>
                <a:cs typeface="Calibri"/>
              </a:rPr>
              <a:t>aphic su</a:t>
            </a:r>
            <a:r>
              <a:rPr sz="3900" spc="19" baseline="3150" dirty="0">
                <a:solidFill>
                  <a:prstClr val="black"/>
                </a:solidFill>
                <a:latin typeface="Calibri"/>
                <a:cs typeface="Calibri"/>
              </a:rPr>
              <a:t>r</a:t>
            </a:r>
            <a:r>
              <a:rPr sz="3900" spc="-25" baseline="3150" dirty="0">
                <a:solidFill>
                  <a:prstClr val="black"/>
                </a:solidFill>
                <a:latin typeface="Calibri"/>
                <a:cs typeface="Calibri"/>
              </a:rPr>
              <a:t>v</a:t>
            </a:r>
            <a:r>
              <a:rPr sz="3900" spc="-9" baseline="3150" dirty="0">
                <a:solidFill>
                  <a:prstClr val="black"/>
                </a:solidFill>
                <a:latin typeface="Calibri"/>
                <a:cs typeface="Calibri"/>
              </a:rPr>
              <a:t>e</a:t>
            </a:r>
            <a:r>
              <a:rPr sz="3900" baseline="3150" dirty="0">
                <a:solidFill>
                  <a:prstClr val="black"/>
                </a:solidFill>
                <a:latin typeface="Calibri"/>
                <a:cs typeface="Calibri"/>
              </a:rPr>
              <a:t>ying)</a:t>
            </a:r>
            <a:endParaRPr sz="2600">
              <a:solidFill>
                <a:prstClr val="black"/>
              </a:solidFill>
              <a:latin typeface="Calibri"/>
              <a:cs typeface="Calibri"/>
            </a:endParaRPr>
          </a:p>
          <a:p>
            <a:pPr marL="12700" marR="49606">
              <a:lnSpc>
                <a:spcPct val="101725"/>
              </a:lnSpc>
              <a:spcBef>
                <a:spcPts val="117"/>
              </a:spcBef>
            </a:pPr>
            <a:r>
              <a:rPr sz="2600" spc="-44" dirty="0">
                <a:solidFill>
                  <a:prstClr val="black"/>
                </a:solidFill>
                <a:latin typeface="Calibri"/>
                <a:cs typeface="Calibri"/>
              </a:rPr>
              <a:t>k</a:t>
            </a:r>
            <a:r>
              <a:rPr sz="2600" dirty="0">
                <a:solidFill>
                  <a:prstClr val="black"/>
                </a:solidFill>
                <a:latin typeface="Calibri"/>
                <a:cs typeface="Calibri"/>
              </a:rPr>
              <a:t>ada</a:t>
            </a:r>
            <a:r>
              <a:rPr sz="2600" spc="-19" dirty="0">
                <a:solidFill>
                  <a:prstClr val="black"/>
                </a:solidFill>
                <a:latin typeface="Calibri"/>
                <a:cs typeface="Calibri"/>
              </a:rPr>
              <a:t>st</a:t>
            </a:r>
            <a:r>
              <a:rPr sz="2600" dirty="0">
                <a:solidFill>
                  <a:prstClr val="black"/>
                </a:solidFill>
                <a:latin typeface="Calibri"/>
                <a:cs typeface="Calibri"/>
              </a:rPr>
              <a:t>er</a:t>
            </a:r>
            <a:r>
              <a:rPr sz="2600" spc="-14" dirty="0">
                <a:solidFill>
                  <a:prstClr val="black"/>
                </a:solidFill>
                <a:latin typeface="Calibri"/>
                <a:cs typeface="Calibri"/>
              </a:rPr>
              <a:t> </a:t>
            </a:r>
            <a:r>
              <a:rPr sz="2600" dirty="0">
                <a:solidFill>
                  <a:prstClr val="black"/>
                </a:solidFill>
                <a:latin typeface="Calibri"/>
                <a:cs typeface="Calibri"/>
              </a:rPr>
              <a:t>(</a:t>
            </a:r>
            <a:r>
              <a:rPr sz="2600" spc="-19" dirty="0">
                <a:solidFill>
                  <a:prstClr val="black"/>
                </a:solidFill>
                <a:latin typeface="Calibri"/>
                <a:cs typeface="Calibri"/>
              </a:rPr>
              <a:t>c</a:t>
            </a:r>
            <a:r>
              <a:rPr sz="2600" dirty="0">
                <a:solidFill>
                  <a:prstClr val="black"/>
                </a:solidFill>
                <a:latin typeface="Calibri"/>
                <a:cs typeface="Calibri"/>
              </a:rPr>
              <a:t>ada</a:t>
            </a:r>
            <a:r>
              <a:rPr sz="2600" spc="-19" dirty="0">
                <a:solidFill>
                  <a:prstClr val="black"/>
                </a:solidFill>
                <a:latin typeface="Calibri"/>
                <a:cs typeface="Calibri"/>
              </a:rPr>
              <a:t>s</a:t>
            </a:r>
            <a:r>
              <a:rPr sz="2600" dirty="0">
                <a:solidFill>
                  <a:prstClr val="black"/>
                </a:solidFill>
                <a:latin typeface="Calibri"/>
                <a:cs typeface="Calibri"/>
              </a:rPr>
              <a:t>t</a:t>
            </a:r>
            <a:r>
              <a:rPr sz="2600" spc="-39" dirty="0">
                <a:solidFill>
                  <a:prstClr val="black"/>
                </a:solidFill>
                <a:latin typeface="Calibri"/>
                <a:cs typeface="Calibri"/>
              </a:rPr>
              <a:t>r</a:t>
            </a:r>
            <a:r>
              <a:rPr sz="2600" dirty="0">
                <a:solidFill>
                  <a:prstClr val="black"/>
                </a:solidFill>
                <a:latin typeface="Calibri"/>
                <a:cs typeface="Calibri"/>
              </a:rPr>
              <a:t>al</a:t>
            </a:r>
            <a:r>
              <a:rPr sz="2600" spc="-19" dirty="0">
                <a:solidFill>
                  <a:prstClr val="black"/>
                </a:solidFill>
                <a:latin typeface="Calibri"/>
                <a:cs typeface="Calibri"/>
              </a:rPr>
              <a:t> </a:t>
            </a:r>
            <a:r>
              <a:rPr sz="2600" dirty="0">
                <a:solidFill>
                  <a:prstClr val="black"/>
                </a:solidFill>
                <a:latin typeface="Calibri"/>
                <a:cs typeface="Calibri"/>
              </a:rPr>
              <a:t>su</a:t>
            </a:r>
            <a:r>
              <a:rPr sz="2600" spc="25" dirty="0">
                <a:solidFill>
                  <a:prstClr val="black"/>
                </a:solidFill>
                <a:latin typeface="Calibri"/>
                <a:cs typeface="Calibri"/>
              </a:rPr>
              <a:t>r</a:t>
            </a:r>
            <a:r>
              <a:rPr sz="2600" spc="-25" dirty="0">
                <a:solidFill>
                  <a:prstClr val="black"/>
                </a:solidFill>
                <a:latin typeface="Calibri"/>
                <a:cs typeface="Calibri"/>
              </a:rPr>
              <a:t>v</a:t>
            </a:r>
            <a:r>
              <a:rPr sz="2600" spc="-9" dirty="0">
                <a:solidFill>
                  <a:prstClr val="black"/>
                </a:solidFill>
                <a:latin typeface="Calibri"/>
                <a:cs typeface="Calibri"/>
              </a:rPr>
              <a:t>e</a:t>
            </a:r>
            <a:r>
              <a:rPr sz="2600" dirty="0">
                <a:solidFill>
                  <a:prstClr val="black"/>
                </a:solidFill>
                <a:latin typeface="Calibri"/>
                <a:cs typeface="Calibri"/>
              </a:rPr>
              <a:t>ying)</a:t>
            </a:r>
            <a:endParaRPr sz="2600">
              <a:solidFill>
                <a:prstClr val="black"/>
              </a:solidFill>
              <a:latin typeface="Calibri"/>
              <a:cs typeface="Calibri"/>
            </a:endParaRPr>
          </a:p>
          <a:p>
            <a:pPr marL="12700" marR="49606">
              <a:lnSpc>
                <a:spcPct val="101725"/>
              </a:lnSpc>
              <a:spcBef>
                <a:spcPts val="260"/>
              </a:spcBef>
            </a:pPr>
            <a:r>
              <a:rPr sz="2600" spc="-34" dirty="0">
                <a:solidFill>
                  <a:prstClr val="black"/>
                </a:solidFill>
                <a:latin typeface="Calibri"/>
                <a:cs typeface="Calibri"/>
              </a:rPr>
              <a:t>r</a:t>
            </a:r>
            <a:r>
              <a:rPr sz="2600" dirty="0">
                <a:solidFill>
                  <a:prstClr val="black"/>
                </a:solidFill>
                <a:latin typeface="Calibri"/>
                <a:cs typeface="Calibri"/>
              </a:rPr>
              <a:t>e</a:t>
            </a:r>
            <a:r>
              <a:rPr sz="2600" spc="-44" dirty="0">
                <a:solidFill>
                  <a:prstClr val="black"/>
                </a:solidFill>
                <a:latin typeface="Calibri"/>
                <a:cs typeface="Calibri"/>
              </a:rPr>
              <a:t>k</a:t>
            </a:r>
            <a:r>
              <a:rPr sz="2600" spc="-50" dirty="0">
                <a:solidFill>
                  <a:prstClr val="black"/>
                </a:solidFill>
                <a:latin typeface="Calibri"/>
                <a:cs typeface="Calibri"/>
              </a:rPr>
              <a:t>a</a:t>
            </a:r>
            <a:r>
              <a:rPr sz="2600" spc="-39" dirty="0">
                <a:solidFill>
                  <a:prstClr val="black"/>
                </a:solidFill>
                <a:latin typeface="Calibri"/>
                <a:cs typeface="Calibri"/>
              </a:rPr>
              <a:t>y</a:t>
            </a:r>
            <a:r>
              <a:rPr sz="2600" dirty="0">
                <a:solidFill>
                  <a:prstClr val="black"/>
                </a:solidFill>
                <a:latin typeface="Calibri"/>
                <a:cs typeface="Calibri"/>
              </a:rPr>
              <a:t>asa</a:t>
            </a:r>
            <a:r>
              <a:rPr sz="2600" spc="-9" dirty="0">
                <a:solidFill>
                  <a:prstClr val="black"/>
                </a:solidFill>
                <a:latin typeface="Calibri"/>
                <a:cs typeface="Calibri"/>
              </a:rPr>
              <a:t> </a:t>
            </a:r>
            <a:r>
              <a:rPr sz="2600" dirty="0">
                <a:solidFill>
                  <a:prstClr val="black"/>
                </a:solidFill>
                <a:latin typeface="Calibri"/>
                <a:cs typeface="Calibri"/>
              </a:rPr>
              <a:t>(engine</a:t>
            </a:r>
            <a:r>
              <a:rPr sz="2600" spc="-14" dirty="0">
                <a:solidFill>
                  <a:prstClr val="black"/>
                </a:solidFill>
                <a:latin typeface="Calibri"/>
                <a:cs typeface="Calibri"/>
              </a:rPr>
              <a:t>e</a:t>
            </a:r>
            <a:r>
              <a:rPr sz="2600" dirty="0">
                <a:solidFill>
                  <a:prstClr val="black"/>
                </a:solidFill>
                <a:latin typeface="Calibri"/>
                <a:cs typeface="Calibri"/>
              </a:rPr>
              <a:t>ring</a:t>
            </a:r>
            <a:r>
              <a:rPr sz="2600" spc="-34" dirty="0">
                <a:solidFill>
                  <a:prstClr val="black"/>
                </a:solidFill>
                <a:latin typeface="Calibri"/>
                <a:cs typeface="Calibri"/>
              </a:rPr>
              <a:t> </a:t>
            </a:r>
            <a:r>
              <a:rPr sz="2600" dirty="0">
                <a:solidFill>
                  <a:prstClr val="black"/>
                </a:solidFill>
                <a:latin typeface="Calibri"/>
                <a:cs typeface="Calibri"/>
              </a:rPr>
              <a:t>su</a:t>
            </a:r>
            <a:r>
              <a:rPr sz="2600" spc="25" dirty="0">
                <a:solidFill>
                  <a:prstClr val="black"/>
                </a:solidFill>
                <a:latin typeface="Calibri"/>
                <a:cs typeface="Calibri"/>
              </a:rPr>
              <a:t>r</a:t>
            </a:r>
            <a:r>
              <a:rPr sz="2600" spc="-25" dirty="0">
                <a:solidFill>
                  <a:prstClr val="black"/>
                </a:solidFill>
                <a:latin typeface="Calibri"/>
                <a:cs typeface="Calibri"/>
              </a:rPr>
              <a:t>v</a:t>
            </a:r>
            <a:r>
              <a:rPr sz="2600" spc="-9" dirty="0">
                <a:solidFill>
                  <a:prstClr val="black"/>
                </a:solidFill>
                <a:latin typeface="Calibri"/>
                <a:cs typeface="Calibri"/>
              </a:rPr>
              <a:t>e</a:t>
            </a:r>
            <a:r>
              <a:rPr sz="2600" dirty="0">
                <a:solidFill>
                  <a:prstClr val="black"/>
                </a:solidFill>
                <a:latin typeface="Calibri"/>
                <a:cs typeface="Calibri"/>
              </a:rPr>
              <a:t>yin</a:t>
            </a:r>
            <a:r>
              <a:rPr sz="2600" spc="-4" dirty="0">
                <a:solidFill>
                  <a:prstClr val="black"/>
                </a:solidFill>
                <a:latin typeface="Calibri"/>
                <a:cs typeface="Calibri"/>
              </a:rPr>
              <a:t>g</a:t>
            </a:r>
            <a:r>
              <a:rPr sz="2600" dirty="0">
                <a:solidFill>
                  <a:prstClr val="black"/>
                </a:solidFill>
                <a:latin typeface="Calibri"/>
                <a:cs typeface="Calibri"/>
              </a:rPr>
              <a:t>)</a:t>
            </a:r>
            <a:endParaRPr sz="2600">
              <a:solidFill>
                <a:prstClr val="black"/>
              </a:solidFill>
              <a:latin typeface="Calibri"/>
              <a:cs typeface="Calibri"/>
            </a:endParaRPr>
          </a:p>
          <a:p>
            <a:pPr marL="12700" marR="49606">
              <a:lnSpc>
                <a:spcPct val="101725"/>
              </a:lnSpc>
              <a:spcBef>
                <a:spcPts val="254"/>
              </a:spcBef>
            </a:pPr>
            <a:r>
              <a:rPr sz="2600" spc="-29" dirty="0">
                <a:solidFill>
                  <a:prstClr val="black"/>
                </a:solidFill>
                <a:latin typeface="Calibri"/>
                <a:cs typeface="Calibri"/>
              </a:rPr>
              <a:t>t</a:t>
            </a:r>
            <a:r>
              <a:rPr sz="2600" dirty="0">
                <a:solidFill>
                  <a:prstClr val="black"/>
                </a:solidFill>
                <a:latin typeface="Calibri"/>
                <a:cs typeface="Calibri"/>
              </a:rPr>
              <a:t>ambang</a:t>
            </a:r>
            <a:r>
              <a:rPr sz="2600" spc="-14" dirty="0">
                <a:solidFill>
                  <a:prstClr val="black"/>
                </a:solidFill>
                <a:latin typeface="Calibri"/>
                <a:cs typeface="Calibri"/>
              </a:rPr>
              <a:t> </a:t>
            </a:r>
            <a:r>
              <a:rPr sz="2600" dirty="0">
                <a:solidFill>
                  <a:prstClr val="black"/>
                </a:solidFill>
                <a:latin typeface="Calibri"/>
                <a:cs typeface="Calibri"/>
              </a:rPr>
              <a:t>(mine</a:t>
            </a:r>
            <a:r>
              <a:rPr sz="2600" spc="-9" dirty="0">
                <a:solidFill>
                  <a:prstClr val="black"/>
                </a:solidFill>
                <a:latin typeface="Calibri"/>
                <a:cs typeface="Calibri"/>
              </a:rPr>
              <a:t> </a:t>
            </a:r>
            <a:r>
              <a:rPr sz="2600" dirty="0">
                <a:solidFill>
                  <a:prstClr val="black"/>
                </a:solidFill>
                <a:latin typeface="Calibri"/>
                <a:cs typeface="Calibri"/>
              </a:rPr>
              <a:t>su</a:t>
            </a:r>
            <a:r>
              <a:rPr sz="2600" spc="25" dirty="0">
                <a:solidFill>
                  <a:prstClr val="black"/>
                </a:solidFill>
                <a:latin typeface="Calibri"/>
                <a:cs typeface="Calibri"/>
              </a:rPr>
              <a:t>r</a:t>
            </a:r>
            <a:r>
              <a:rPr sz="2600" spc="-25" dirty="0">
                <a:solidFill>
                  <a:prstClr val="black"/>
                </a:solidFill>
                <a:latin typeface="Calibri"/>
                <a:cs typeface="Calibri"/>
              </a:rPr>
              <a:t>v</a:t>
            </a:r>
            <a:r>
              <a:rPr sz="2600" spc="-9" dirty="0">
                <a:solidFill>
                  <a:prstClr val="black"/>
                </a:solidFill>
                <a:latin typeface="Calibri"/>
                <a:cs typeface="Calibri"/>
              </a:rPr>
              <a:t>e</a:t>
            </a:r>
            <a:r>
              <a:rPr sz="2600" dirty="0">
                <a:solidFill>
                  <a:prstClr val="black"/>
                </a:solidFill>
                <a:latin typeface="Calibri"/>
                <a:cs typeface="Calibri"/>
              </a:rPr>
              <a:t>yin</a:t>
            </a:r>
            <a:r>
              <a:rPr sz="2600" spc="4" dirty="0">
                <a:solidFill>
                  <a:prstClr val="black"/>
                </a:solidFill>
                <a:latin typeface="Calibri"/>
                <a:cs typeface="Calibri"/>
              </a:rPr>
              <a:t>g</a:t>
            </a:r>
            <a:r>
              <a:rPr sz="2600" dirty="0">
                <a:solidFill>
                  <a:prstClr val="black"/>
                </a:solidFill>
                <a:latin typeface="Calibri"/>
                <a:cs typeface="Calibri"/>
              </a:rPr>
              <a:t>)</a:t>
            </a:r>
            <a:endParaRPr sz="2600">
              <a:solidFill>
                <a:prstClr val="black"/>
              </a:solidFill>
              <a:latin typeface="Calibri"/>
              <a:cs typeface="Calibri"/>
            </a:endParaRPr>
          </a:p>
        </p:txBody>
      </p:sp>
      <p:sp>
        <p:nvSpPr>
          <p:cNvPr id="4" name="object 4"/>
          <p:cNvSpPr txBox="1"/>
          <p:nvPr/>
        </p:nvSpPr>
        <p:spPr>
          <a:xfrm>
            <a:off x="1717040" y="4385571"/>
            <a:ext cx="216052" cy="1412570"/>
          </a:xfrm>
          <a:prstGeom prst="rect">
            <a:avLst/>
          </a:prstGeom>
        </p:spPr>
        <p:txBody>
          <a:bodyPr wrap="square" lIns="0" tIns="0" rIns="0" bIns="0" rtlCol="0">
            <a:noAutofit/>
          </a:bodyPr>
          <a:lstStyle/>
          <a:p>
            <a:pPr marL="12700" marR="152">
              <a:lnSpc>
                <a:spcPts val="3165"/>
              </a:lnSpc>
              <a:spcBef>
                <a:spcPts val="158"/>
              </a:spcBef>
            </a:pPr>
            <a:r>
              <a:rPr sz="3000" dirty="0">
                <a:solidFill>
                  <a:prstClr val="black"/>
                </a:solidFill>
                <a:latin typeface="Arial"/>
                <a:cs typeface="Arial"/>
              </a:rPr>
              <a:t>•</a:t>
            </a:r>
            <a:endParaRPr sz="3000">
              <a:solidFill>
                <a:prstClr val="black"/>
              </a:solidFill>
              <a:latin typeface="Arial"/>
              <a:cs typeface="Arial"/>
            </a:endParaRPr>
          </a:p>
          <a:p>
            <a:pPr marL="12700">
              <a:lnSpc>
                <a:spcPct val="95825"/>
              </a:lnSpc>
              <a:spcBef>
                <a:spcPts val="355"/>
              </a:spcBef>
            </a:pPr>
            <a:r>
              <a:rPr sz="3000" dirty="0">
                <a:solidFill>
                  <a:prstClr val="black"/>
                </a:solidFill>
                <a:latin typeface="Arial"/>
                <a:cs typeface="Arial"/>
              </a:rPr>
              <a:t>•</a:t>
            </a:r>
            <a:endParaRPr sz="3000">
              <a:solidFill>
                <a:prstClr val="black"/>
              </a:solidFill>
              <a:latin typeface="Arial"/>
              <a:cs typeface="Arial"/>
            </a:endParaRPr>
          </a:p>
          <a:p>
            <a:pPr marL="12700" marR="152">
              <a:lnSpc>
                <a:spcPct val="95825"/>
              </a:lnSpc>
              <a:spcBef>
                <a:spcPts val="509"/>
              </a:spcBef>
            </a:pPr>
            <a:r>
              <a:rPr sz="3000" dirty="0">
                <a:solidFill>
                  <a:prstClr val="black"/>
                </a:solidFill>
                <a:latin typeface="Arial"/>
                <a:cs typeface="Arial"/>
              </a:rPr>
              <a:t>•</a:t>
            </a:r>
            <a:endParaRPr sz="3000">
              <a:solidFill>
                <a:prstClr val="black"/>
              </a:solidFill>
              <a:latin typeface="Arial"/>
              <a:cs typeface="Arial"/>
            </a:endParaRPr>
          </a:p>
        </p:txBody>
      </p:sp>
      <p:sp>
        <p:nvSpPr>
          <p:cNvPr id="3" name="object 3"/>
          <p:cNvSpPr txBox="1"/>
          <p:nvPr/>
        </p:nvSpPr>
        <p:spPr>
          <a:xfrm>
            <a:off x="2059940" y="4408551"/>
            <a:ext cx="1051876" cy="1412570"/>
          </a:xfrm>
          <a:prstGeom prst="rect">
            <a:avLst/>
          </a:prstGeom>
        </p:spPr>
        <p:txBody>
          <a:bodyPr wrap="square" lIns="0" tIns="0" rIns="0" bIns="0" rtlCol="0">
            <a:noAutofit/>
          </a:bodyPr>
          <a:lstStyle/>
          <a:p>
            <a:pPr marL="12700" marR="12996">
              <a:lnSpc>
                <a:spcPts val="3155"/>
              </a:lnSpc>
              <a:spcBef>
                <a:spcPts val="157"/>
              </a:spcBef>
            </a:pPr>
            <a:r>
              <a:rPr sz="4500" baseline="2730" dirty="0">
                <a:solidFill>
                  <a:prstClr val="black"/>
                </a:solidFill>
                <a:latin typeface="Calibri"/>
                <a:cs typeface="Calibri"/>
              </a:rPr>
              <a:t>Su</a:t>
            </a:r>
            <a:r>
              <a:rPr sz="4500" spc="14" baseline="2730" dirty="0">
                <a:solidFill>
                  <a:prstClr val="black"/>
                </a:solidFill>
                <a:latin typeface="Calibri"/>
                <a:cs typeface="Calibri"/>
              </a:rPr>
              <a:t>r</a:t>
            </a:r>
            <a:r>
              <a:rPr sz="4500" spc="-25" baseline="2730" dirty="0">
                <a:solidFill>
                  <a:prstClr val="black"/>
                </a:solidFill>
                <a:latin typeface="Calibri"/>
                <a:cs typeface="Calibri"/>
              </a:rPr>
              <a:t>v</a:t>
            </a:r>
            <a:r>
              <a:rPr sz="4500" baseline="2730" dirty="0">
                <a:solidFill>
                  <a:prstClr val="black"/>
                </a:solidFill>
                <a:latin typeface="Calibri"/>
                <a:cs typeface="Calibri"/>
              </a:rPr>
              <a:t>ei</a:t>
            </a:r>
            <a:endParaRPr sz="3000">
              <a:solidFill>
                <a:prstClr val="black"/>
              </a:solidFill>
              <a:latin typeface="Calibri"/>
              <a:cs typeface="Calibri"/>
            </a:endParaRPr>
          </a:p>
          <a:p>
            <a:pPr marL="12700">
              <a:lnSpc>
                <a:spcPct val="101725"/>
              </a:lnSpc>
              <a:spcBef>
                <a:spcPts val="142"/>
              </a:spcBef>
            </a:pPr>
            <a:r>
              <a:rPr sz="3000" dirty="0">
                <a:solidFill>
                  <a:prstClr val="black"/>
                </a:solidFill>
                <a:latin typeface="Calibri"/>
                <a:cs typeface="Calibri"/>
              </a:rPr>
              <a:t>Su</a:t>
            </a:r>
            <a:r>
              <a:rPr sz="3000" spc="14" dirty="0">
                <a:solidFill>
                  <a:prstClr val="black"/>
                </a:solidFill>
                <a:latin typeface="Calibri"/>
                <a:cs typeface="Calibri"/>
              </a:rPr>
              <a:t>r</a:t>
            </a:r>
            <a:r>
              <a:rPr sz="3000" spc="-25" dirty="0">
                <a:solidFill>
                  <a:prstClr val="black"/>
                </a:solidFill>
                <a:latin typeface="Calibri"/>
                <a:cs typeface="Calibri"/>
              </a:rPr>
              <a:t>v</a:t>
            </a:r>
            <a:r>
              <a:rPr sz="3000" dirty="0">
                <a:solidFill>
                  <a:prstClr val="black"/>
                </a:solidFill>
                <a:latin typeface="Calibri"/>
                <a:cs typeface="Calibri"/>
              </a:rPr>
              <a:t>ei</a:t>
            </a:r>
            <a:endParaRPr sz="3000">
              <a:solidFill>
                <a:prstClr val="black"/>
              </a:solidFill>
              <a:latin typeface="Calibri"/>
              <a:cs typeface="Calibri"/>
            </a:endParaRPr>
          </a:p>
          <a:p>
            <a:pPr marL="12700" marR="12996">
              <a:lnSpc>
                <a:spcPct val="101725"/>
              </a:lnSpc>
              <a:spcBef>
                <a:spcPts val="295"/>
              </a:spcBef>
            </a:pPr>
            <a:r>
              <a:rPr sz="3000" dirty="0">
                <a:solidFill>
                  <a:prstClr val="black"/>
                </a:solidFill>
                <a:latin typeface="Calibri"/>
                <a:cs typeface="Calibri"/>
              </a:rPr>
              <a:t>Su</a:t>
            </a:r>
            <a:r>
              <a:rPr sz="3000" spc="14" dirty="0">
                <a:solidFill>
                  <a:prstClr val="black"/>
                </a:solidFill>
                <a:latin typeface="Calibri"/>
                <a:cs typeface="Calibri"/>
              </a:rPr>
              <a:t>r</a:t>
            </a:r>
            <a:r>
              <a:rPr sz="3000" spc="-25" dirty="0">
                <a:solidFill>
                  <a:prstClr val="black"/>
                </a:solidFill>
                <a:latin typeface="Calibri"/>
                <a:cs typeface="Calibri"/>
              </a:rPr>
              <a:t>v</a:t>
            </a:r>
            <a:r>
              <a:rPr sz="3000" dirty="0">
                <a:solidFill>
                  <a:prstClr val="black"/>
                </a:solidFill>
                <a:latin typeface="Calibri"/>
                <a:cs typeface="Calibri"/>
              </a:rPr>
              <a:t>ei</a:t>
            </a:r>
            <a:endParaRPr sz="3000">
              <a:solidFill>
                <a:prstClr val="black"/>
              </a:solidFill>
              <a:latin typeface="Calibri"/>
              <a:cs typeface="Calibri"/>
            </a:endParaRPr>
          </a:p>
        </p:txBody>
      </p:sp>
      <p:sp>
        <p:nvSpPr>
          <p:cNvPr id="2" name="object 2"/>
          <p:cNvSpPr txBox="1"/>
          <p:nvPr/>
        </p:nvSpPr>
        <p:spPr>
          <a:xfrm>
            <a:off x="3101087" y="4408551"/>
            <a:ext cx="6721087" cy="1412570"/>
          </a:xfrm>
          <a:prstGeom prst="rect">
            <a:avLst/>
          </a:prstGeom>
        </p:spPr>
        <p:txBody>
          <a:bodyPr wrap="square" lIns="0" tIns="0" rIns="0" bIns="0" rtlCol="0">
            <a:noAutofit/>
          </a:bodyPr>
          <a:lstStyle/>
          <a:p>
            <a:pPr marL="12700" marR="57150">
              <a:lnSpc>
                <a:spcPts val="3155"/>
              </a:lnSpc>
              <a:spcBef>
                <a:spcPts val="157"/>
              </a:spcBef>
            </a:pPr>
            <a:r>
              <a:rPr sz="4500" baseline="2730" dirty="0">
                <a:solidFill>
                  <a:prstClr val="black"/>
                </a:solidFill>
                <a:latin typeface="Calibri"/>
                <a:cs typeface="Calibri"/>
              </a:rPr>
              <a:t>h</a:t>
            </a:r>
            <a:r>
              <a:rPr sz="4500" spc="-9" baseline="2730" dirty="0">
                <a:solidFill>
                  <a:prstClr val="black"/>
                </a:solidFill>
                <a:latin typeface="Calibri"/>
                <a:cs typeface="Calibri"/>
              </a:rPr>
              <a:t>i</a:t>
            </a:r>
            <a:r>
              <a:rPr sz="4500" baseline="2730" dirty="0">
                <a:solidFill>
                  <a:prstClr val="black"/>
                </a:solidFill>
                <a:latin typeface="Calibri"/>
                <a:cs typeface="Calibri"/>
              </a:rPr>
              <a:t>d</a:t>
            </a:r>
            <a:r>
              <a:rPr sz="4500" spc="-54" baseline="2730" dirty="0">
                <a:solidFill>
                  <a:prstClr val="black"/>
                </a:solidFill>
                <a:latin typeface="Calibri"/>
                <a:cs typeface="Calibri"/>
              </a:rPr>
              <a:t>r</a:t>
            </a:r>
            <a:r>
              <a:rPr sz="4500" baseline="2730" dirty="0">
                <a:solidFill>
                  <a:prstClr val="black"/>
                </a:solidFill>
                <a:latin typeface="Calibri"/>
                <a:cs typeface="Calibri"/>
              </a:rPr>
              <a:t>og</a:t>
            </a:r>
            <a:r>
              <a:rPr sz="4500" spc="-54" baseline="2730" dirty="0">
                <a:solidFill>
                  <a:prstClr val="black"/>
                </a:solidFill>
                <a:latin typeface="Calibri"/>
                <a:cs typeface="Calibri"/>
              </a:rPr>
              <a:t>r</a:t>
            </a:r>
            <a:r>
              <a:rPr sz="4500" spc="-9" baseline="2730" dirty="0">
                <a:solidFill>
                  <a:prstClr val="black"/>
                </a:solidFill>
                <a:latin typeface="Calibri"/>
                <a:cs typeface="Calibri"/>
              </a:rPr>
              <a:t>a</a:t>
            </a:r>
            <a:r>
              <a:rPr sz="4500" baseline="2730" dirty="0">
                <a:solidFill>
                  <a:prstClr val="black"/>
                </a:solidFill>
                <a:latin typeface="Calibri"/>
                <a:cs typeface="Calibri"/>
              </a:rPr>
              <a:t>fi</a:t>
            </a:r>
            <a:r>
              <a:rPr sz="4500" spc="14" baseline="2730" dirty="0">
                <a:solidFill>
                  <a:prstClr val="black"/>
                </a:solidFill>
                <a:latin typeface="Calibri"/>
                <a:cs typeface="Calibri"/>
              </a:rPr>
              <a:t> </a:t>
            </a:r>
            <a:r>
              <a:rPr sz="4500" baseline="2730" dirty="0">
                <a:solidFill>
                  <a:prstClr val="black"/>
                </a:solidFill>
                <a:latin typeface="Calibri"/>
                <a:cs typeface="Calibri"/>
              </a:rPr>
              <a:t>(h</a:t>
            </a:r>
            <a:r>
              <a:rPr sz="4500" spc="-9" baseline="2730" dirty="0">
                <a:solidFill>
                  <a:prstClr val="black"/>
                </a:solidFill>
                <a:latin typeface="Calibri"/>
                <a:cs typeface="Calibri"/>
              </a:rPr>
              <a:t>i</a:t>
            </a:r>
            <a:r>
              <a:rPr sz="4500" baseline="2730" dirty="0">
                <a:solidFill>
                  <a:prstClr val="black"/>
                </a:solidFill>
                <a:latin typeface="Calibri"/>
                <a:cs typeface="Calibri"/>
              </a:rPr>
              <a:t>d</a:t>
            </a:r>
            <a:r>
              <a:rPr sz="4500" spc="-54" baseline="2730" dirty="0">
                <a:solidFill>
                  <a:prstClr val="black"/>
                </a:solidFill>
                <a:latin typeface="Calibri"/>
                <a:cs typeface="Calibri"/>
              </a:rPr>
              <a:t>r</a:t>
            </a:r>
            <a:r>
              <a:rPr sz="4500" baseline="2730" dirty="0">
                <a:solidFill>
                  <a:prstClr val="black"/>
                </a:solidFill>
                <a:latin typeface="Calibri"/>
                <a:cs typeface="Calibri"/>
              </a:rPr>
              <a:t>og</a:t>
            </a:r>
            <a:r>
              <a:rPr sz="4500" spc="-54" baseline="2730" dirty="0">
                <a:solidFill>
                  <a:prstClr val="black"/>
                </a:solidFill>
                <a:latin typeface="Calibri"/>
                <a:cs typeface="Calibri"/>
              </a:rPr>
              <a:t>r</a:t>
            </a:r>
            <a:r>
              <a:rPr sz="4500" baseline="2730" dirty="0">
                <a:solidFill>
                  <a:prstClr val="black"/>
                </a:solidFill>
                <a:latin typeface="Calibri"/>
                <a:cs typeface="Calibri"/>
              </a:rPr>
              <a:t>aphic su</a:t>
            </a:r>
            <a:r>
              <a:rPr sz="4500" spc="19" baseline="2730" dirty="0">
                <a:solidFill>
                  <a:prstClr val="black"/>
                </a:solidFill>
                <a:latin typeface="Calibri"/>
                <a:cs typeface="Calibri"/>
              </a:rPr>
              <a:t>r</a:t>
            </a:r>
            <a:r>
              <a:rPr sz="4500" spc="-25" baseline="2730" dirty="0">
                <a:solidFill>
                  <a:prstClr val="black"/>
                </a:solidFill>
                <a:latin typeface="Calibri"/>
                <a:cs typeface="Calibri"/>
              </a:rPr>
              <a:t>v</a:t>
            </a:r>
            <a:r>
              <a:rPr sz="4500" spc="-29" baseline="2730" dirty="0">
                <a:solidFill>
                  <a:prstClr val="black"/>
                </a:solidFill>
                <a:latin typeface="Calibri"/>
                <a:cs typeface="Calibri"/>
              </a:rPr>
              <a:t>e</a:t>
            </a:r>
            <a:r>
              <a:rPr sz="4500" baseline="2730" dirty="0">
                <a:solidFill>
                  <a:prstClr val="black"/>
                </a:solidFill>
                <a:latin typeface="Calibri"/>
                <a:cs typeface="Calibri"/>
              </a:rPr>
              <a:t>y</a:t>
            </a:r>
            <a:r>
              <a:rPr sz="4500" spc="-4" baseline="2730" dirty="0">
                <a:solidFill>
                  <a:prstClr val="black"/>
                </a:solidFill>
                <a:latin typeface="Calibri"/>
                <a:cs typeface="Calibri"/>
              </a:rPr>
              <a:t>i</a:t>
            </a:r>
            <a:r>
              <a:rPr sz="4500" baseline="2730" dirty="0">
                <a:solidFill>
                  <a:prstClr val="black"/>
                </a:solidFill>
                <a:latin typeface="Calibri"/>
                <a:cs typeface="Calibri"/>
              </a:rPr>
              <a:t>ng)</a:t>
            </a:r>
            <a:endParaRPr sz="3000" dirty="0">
              <a:solidFill>
                <a:prstClr val="black"/>
              </a:solidFill>
              <a:latin typeface="Calibri"/>
              <a:cs typeface="Calibri"/>
            </a:endParaRPr>
          </a:p>
          <a:p>
            <a:pPr marL="12700" marR="57150">
              <a:lnSpc>
                <a:spcPct val="101725"/>
              </a:lnSpc>
              <a:spcBef>
                <a:spcPts val="142"/>
              </a:spcBef>
            </a:pPr>
            <a:r>
              <a:rPr sz="3000" spc="-64" dirty="0">
                <a:solidFill>
                  <a:prstClr val="black"/>
                </a:solidFill>
                <a:latin typeface="Calibri"/>
                <a:cs typeface="Calibri"/>
              </a:rPr>
              <a:t>f</a:t>
            </a:r>
            <a:r>
              <a:rPr sz="3000" dirty="0">
                <a:solidFill>
                  <a:prstClr val="black"/>
                </a:solidFill>
                <a:latin typeface="Calibri"/>
                <a:cs typeface="Calibri"/>
              </a:rPr>
              <a:t>o</a:t>
            </a:r>
            <a:r>
              <a:rPr sz="3000" spc="-19" dirty="0">
                <a:solidFill>
                  <a:prstClr val="black"/>
                </a:solidFill>
                <a:latin typeface="Calibri"/>
                <a:cs typeface="Calibri"/>
              </a:rPr>
              <a:t>t</a:t>
            </a:r>
            <a:r>
              <a:rPr sz="3000" dirty="0">
                <a:solidFill>
                  <a:prstClr val="black"/>
                </a:solidFill>
                <a:latin typeface="Calibri"/>
                <a:cs typeface="Calibri"/>
              </a:rPr>
              <a:t>og</a:t>
            </a:r>
            <a:r>
              <a:rPr sz="3000" spc="-59" dirty="0">
                <a:solidFill>
                  <a:prstClr val="black"/>
                </a:solidFill>
                <a:latin typeface="Calibri"/>
                <a:cs typeface="Calibri"/>
              </a:rPr>
              <a:t>r</a:t>
            </a:r>
            <a:r>
              <a:rPr sz="3000" dirty="0">
                <a:solidFill>
                  <a:prstClr val="black"/>
                </a:solidFill>
                <a:latin typeface="Calibri"/>
                <a:cs typeface="Calibri"/>
              </a:rPr>
              <a:t>am</a:t>
            </a:r>
            <a:r>
              <a:rPr sz="3000" spc="-14" dirty="0">
                <a:solidFill>
                  <a:prstClr val="black"/>
                </a:solidFill>
                <a:latin typeface="Calibri"/>
                <a:cs typeface="Calibri"/>
              </a:rPr>
              <a:t>e</a:t>
            </a:r>
            <a:r>
              <a:rPr sz="3000" dirty="0">
                <a:solidFill>
                  <a:prstClr val="black"/>
                </a:solidFill>
                <a:latin typeface="Calibri"/>
                <a:cs typeface="Calibri"/>
              </a:rPr>
              <a:t>tri</a:t>
            </a:r>
            <a:r>
              <a:rPr sz="3000" spc="-19" dirty="0">
                <a:solidFill>
                  <a:prstClr val="black"/>
                </a:solidFill>
                <a:latin typeface="Calibri"/>
                <a:cs typeface="Calibri"/>
              </a:rPr>
              <a:t> </a:t>
            </a:r>
            <a:r>
              <a:rPr sz="3000" dirty="0">
                <a:solidFill>
                  <a:prstClr val="black"/>
                </a:solidFill>
                <a:latin typeface="Calibri"/>
                <a:cs typeface="Calibri"/>
              </a:rPr>
              <a:t>(</a:t>
            </a:r>
            <a:r>
              <a:rPr sz="3000" spc="-64" dirty="0">
                <a:solidFill>
                  <a:prstClr val="black"/>
                </a:solidFill>
                <a:latin typeface="Calibri"/>
                <a:cs typeface="Calibri"/>
              </a:rPr>
              <a:t>f</a:t>
            </a:r>
            <a:r>
              <a:rPr sz="3000" dirty="0">
                <a:solidFill>
                  <a:prstClr val="black"/>
                </a:solidFill>
                <a:latin typeface="Calibri"/>
                <a:cs typeface="Calibri"/>
              </a:rPr>
              <a:t>o</a:t>
            </a:r>
            <a:r>
              <a:rPr sz="3000" spc="-19" dirty="0">
                <a:solidFill>
                  <a:prstClr val="black"/>
                </a:solidFill>
                <a:latin typeface="Calibri"/>
                <a:cs typeface="Calibri"/>
              </a:rPr>
              <a:t>t</a:t>
            </a:r>
            <a:r>
              <a:rPr sz="3000" dirty="0">
                <a:solidFill>
                  <a:prstClr val="black"/>
                </a:solidFill>
                <a:latin typeface="Calibri"/>
                <a:cs typeface="Calibri"/>
              </a:rPr>
              <a:t>og</a:t>
            </a:r>
            <a:r>
              <a:rPr sz="3000" spc="-59" dirty="0">
                <a:solidFill>
                  <a:prstClr val="black"/>
                </a:solidFill>
                <a:latin typeface="Calibri"/>
                <a:cs typeface="Calibri"/>
              </a:rPr>
              <a:t>r</a:t>
            </a:r>
            <a:r>
              <a:rPr sz="3000" dirty="0">
                <a:solidFill>
                  <a:prstClr val="black"/>
                </a:solidFill>
                <a:latin typeface="Calibri"/>
                <a:cs typeface="Calibri"/>
              </a:rPr>
              <a:t>amm</a:t>
            </a:r>
            <a:r>
              <a:rPr sz="3000" spc="-14" dirty="0">
                <a:solidFill>
                  <a:prstClr val="black"/>
                </a:solidFill>
                <a:latin typeface="Calibri"/>
                <a:cs typeface="Calibri"/>
              </a:rPr>
              <a:t>e</a:t>
            </a:r>
            <a:r>
              <a:rPr sz="3000" dirty="0">
                <a:solidFill>
                  <a:prstClr val="black"/>
                </a:solidFill>
                <a:latin typeface="Calibri"/>
                <a:cs typeface="Calibri"/>
              </a:rPr>
              <a:t>tric</a:t>
            </a:r>
            <a:r>
              <a:rPr sz="3000" spc="-19" dirty="0">
                <a:solidFill>
                  <a:prstClr val="black"/>
                </a:solidFill>
                <a:latin typeface="Calibri"/>
                <a:cs typeface="Calibri"/>
              </a:rPr>
              <a:t> </a:t>
            </a:r>
            <a:r>
              <a:rPr sz="3000" dirty="0">
                <a:solidFill>
                  <a:prstClr val="black"/>
                </a:solidFill>
                <a:latin typeface="Calibri"/>
                <a:cs typeface="Calibri"/>
              </a:rPr>
              <a:t>su</a:t>
            </a:r>
            <a:r>
              <a:rPr sz="3000" spc="14" dirty="0">
                <a:solidFill>
                  <a:prstClr val="black"/>
                </a:solidFill>
                <a:latin typeface="Calibri"/>
                <a:cs typeface="Calibri"/>
              </a:rPr>
              <a:t>r</a:t>
            </a:r>
            <a:r>
              <a:rPr sz="3000" spc="-25" dirty="0">
                <a:solidFill>
                  <a:prstClr val="black"/>
                </a:solidFill>
                <a:latin typeface="Calibri"/>
                <a:cs typeface="Calibri"/>
              </a:rPr>
              <a:t>v</a:t>
            </a:r>
            <a:r>
              <a:rPr sz="3000" spc="-29" dirty="0">
                <a:solidFill>
                  <a:prstClr val="black"/>
                </a:solidFill>
                <a:latin typeface="Calibri"/>
                <a:cs typeface="Calibri"/>
              </a:rPr>
              <a:t>e</a:t>
            </a:r>
            <a:r>
              <a:rPr sz="3000" dirty="0">
                <a:solidFill>
                  <a:prstClr val="black"/>
                </a:solidFill>
                <a:latin typeface="Calibri"/>
                <a:cs typeface="Calibri"/>
              </a:rPr>
              <a:t>y</a:t>
            </a:r>
            <a:r>
              <a:rPr sz="3000" spc="-9" dirty="0">
                <a:solidFill>
                  <a:prstClr val="black"/>
                </a:solidFill>
                <a:latin typeface="Calibri"/>
                <a:cs typeface="Calibri"/>
              </a:rPr>
              <a:t>i</a:t>
            </a:r>
            <a:r>
              <a:rPr sz="3000" dirty="0">
                <a:solidFill>
                  <a:prstClr val="black"/>
                </a:solidFill>
                <a:latin typeface="Calibri"/>
                <a:cs typeface="Calibri"/>
              </a:rPr>
              <a:t>ng)</a:t>
            </a:r>
          </a:p>
          <a:p>
            <a:pPr marL="12700">
              <a:lnSpc>
                <a:spcPct val="101725"/>
              </a:lnSpc>
              <a:spcBef>
                <a:spcPts val="295"/>
              </a:spcBef>
            </a:pPr>
            <a:r>
              <a:rPr sz="3000" spc="-59" dirty="0">
                <a:solidFill>
                  <a:prstClr val="black"/>
                </a:solidFill>
                <a:latin typeface="Calibri"/>
                <a:cs typeface="Calibri"/>
              </a:rPr>
              <a:t>r</a:t>
            </a:r>
            <a:r>
              <a:rPr sz="3000" dirty="0">
                <a:solidFill>
                  <a:prstClr val="black"/>
                </a:solidFill>
                <a:latin typeface="Calibri"/>
                <a:cs typeface="Calibri"/>
              </a:rPr>
              <a:t>ada</a:t>
            </a:r>
            <a:r>
              <a:rPr sz="3000" spc="-34" dirty="0">
                <a:solidFill>
                  <a:prstClr val="black"/>
                </a:solidFill>
                <a:latin typeface="Calibri"/>
                <a:cs typeface="Calibri"/>
              </a:rPr>
              <a:t>r</a:t>
            </a:r>
            <a:r>
              <a:rPr sz="3000" dirty="0">
                <a:solidFill>
                  <a:prstClr val="black"/>
                </a:solidFill>
                <a:latin typeface="Calibri"/>
                <a:cs typeface="Calibri"/>
              </a:rPr>
              <a:t>g</a:t>
            </a:r>
            <a:r>
              <a:rPr sz="3000" spc="-59" dirty="0">
                <a:solidFill>
                  <a:prstClr val="black"/>
                </a:solidFill>
                <a:latin typeface="Calibri"/>
                <a:cs typeface="Calibri"/>
              </a:rPr>
              <a:t>r</a:t>
            </a:r>
            <a:r>
              <a:rPr sz="3000" dirty="0">
                <a:solidFill>
                  <a:prstClr val="black"/>
                </a:solidFill>
                <a:latin typeface="Calibri"/>
                <a:cs typeface="Calibri"/>
              </a:rPr>
              <a:t>am</a:t>
            </a:r>
            <a:r>
              <a:rPr sz="3000" spc="-9" dirty="0">
                <a:solidFill>
                  <a:prstClr val="black"/>
                </a:solidFill>
                <a:latin typeface="Calibri"/>
                <a:cs typeface="Calibri"/>
              </a:rPr>
              <a:t>e</a:t>
            </a:r>
            <a:r>
              <a:rPr sz="3000" dirty="0">
                <a:solidFill>
                  <a:prstClr val="black"/>
                </a:solidFill>
                <a:latin typeface="Calibri"/>
                <a:cs typeface="Calibri"/>
              </a:rPr>
              <a:t>tri (</a:t>
            </a:r>
            <a:r>
              <a:rPr sz="3000" spc="-59" dirty="0">
                <a:solidFill>
                  <a:prstClr val="black"/>
                </a:solidFill>
                <a:latin typeface="Calibri"/>
                <a:cs typeface="Calibri"/>
              </a:rPr>
              <a:t>r</a:t>
            </a:r>
            <a:r>
              <a:rPr sz="3000" dirty="0">
                <a:solidFill>
                  <a:prstClr val="black"/>
                </a:solidFill>
                <a:latin typeface="Calibri"/>
                <a:cs typeface="Calibri"/>
              </a:rPr>
              <a:t>ada</a:t>
            </a:r>
            <a:r>
              <a:rPr sz="3000" spc="-34" dirty="0">
                <a:solidFill>
                  <a:prstClr val="black"/>
                </a:solidFill>
                <a:latin typeface="Calibri"/>
                <a:cs typeface="Calibri"/>
              </a:rPr>
              <a:t>r</a:t>
            </a:r>
            <a:r>
              <a:rPr sz="3000" dirty="0">
                <a:solidFill>
                  <a:prstClr val="black"/>
                </a:solidFill>
                <a:latin typeface="Calibri"/>
                <a:cs typeface="Calibri"/>
              </a:rPr>
              <a:t>g</a:t>
            </a:r>
            <a:r>
              <a:rPr sz="3000" spc="-59" dirty="0">
                <a:solidFill>
                  <a:prstClr val="black"/>
                </a:solidFill>
                <a:latin typeface="Calibri"/>
                <a:cs typeface="Calibri"/>
              </a:rPr>
              <a:t>r</a:t>
            </a:r>
            <a:r>
              <a:rPr sz="3000" dirty="0">
                <a:solidFill>
                  <a:prstClr val="black"/>
                </a:solidFill>
                <a:latin typeface="Calibri"/>
                <a:cs typeface="Calibri"/>
              </a:rPr>
              <a:t>amm</a:t>
            </a:r>
            <a:r>
              <a:rPr sz="3000" spc="-4" dirty="0">
                <a:solidFill>
                  <a:prstClr val="black"/>
                </a:solidFill>
                <a:latin typeface="Calibri"/>
                <a:cs typeface="Calibri"/>
              </a:rPr>
              <a:t>e</a:t>
            </a:r>
            <a:r>
              <a:rPr sz="3000" dirty="0">
                <a:solidFill>
                  <a:prstClr val="black"/>
                </a:solidFill>
                <a:latin typeface="Calibri"/>
                <a:cs typeface="Calibri"/>
              </a:rPr>
              <a:t>tric su</a:t>
            </a:r>
            <a:r>
              <a:rPr sz="3000" spc="19" dirty="0">
                <a:solidFill>
                  <a:prstClr val="black"/>
                </a:solidFill>
                <a:latin typeface="Calibri"/>
                <a:cs typeface="Calibri"/>
              </a:rPr>
              <a:t>r</a:t>
            </a:r>
            <a:r>
              <a:rPr sz="3000" spc="-25" dirty="0">
                <a:solidFill>
                  <a:prstClr val="black"/>
                </a:solidFill>
                <a:latin typeface="Calibri"/>
                <a:cs typeface="Calibri"/>
              </a:rPr>
              <a:t>v</a:t>
            </a:r>
            <a:r>
              <a:rPr sz="3000" spc="-29" dirty="0">
                <a:solidFill>
                  <a:prstClr val="black"/>
                </a:solidFill>
                <a:latin typeface="Calibri"/>
                <a:cs typeface="Calibri"/>
              </a:rPr>
              <a:t>e</a:t>
            </a:r>
            <a:r>
              <a:rPr sz="3000" dirty="0">
                <a:solidFill>
                  <a:prstClr val="black"/>
                </a:solidFill>
                <a:latin typeface="Calibri"/>
                <a:cs typeface="Calibri"/>
              </a:rPr>
              <a:t>y</a:t>
            </a:r>
            <a:r>
              <a:rPr sz="3000" spc="-4" dirty="0">
                <a:solidFill>
                  <a:prstClr val="black"/>
                </a:solidFill>
                <a:latin typeface="Calibri"/>
                <a:cs typeface="Calibri"/>
              </a:rPr>
              <a:t>i</a:t>
            </a:r>
            <a:r>
              <a:rPr sz="3000" dirty="0">
                <a:solidFill>
                  <a:prstClr val="black"/>
                </a:solidFill>
                <a:latin typeface="Calibri"/>
                <a:cs typeface="Calibri"/>
              </a:rPr>
              <a:t>ng)</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2059940" y="601498"/>
            <a:ext cx="7802884" cy="1540103"/>
          </a:xfrm>
          <a:prstGeom prst="rect">
            <a:avLst/>
          </a:prstGeom>
        </p:spPr>
        <p:txBody>
          <a:bodyPr wrap="square" lIns="0" tIns="0" rIns="0" bIns="0" rtlCol="0">
            <a:noAutofit/>
          </a:bodyPr>
          <a:lstStyle/>
          <a:p>
            <a:pPr marL="2152141" marR="61036">
              <a:lnSpc>
                <a:spcPts val="4585"/>
              </a:lnSpc>
              <a:spcBef>
                <a:spcPts val="229"/>
              </a:spcBef>
            </a:pPr>
            <a:r>
              <a:rPr sz="6600" baseline="3103" dirty="0">
                <a:solidFill>
                  <a:prstClr val="black"/>
                </a:solidFill>
                <a:latin typeface="Calibri"/>
                <a:cs typeface="Calibri"/>
              </a:rPr>
              <a:t>SU</a:t>
            </a:r>
            <a:r>
              <a:rPr sz="6600" spc="-64" baseline="3103" dirty="0">
                <a:solidFill>
                  <a:prstClr val="black"/>
                </a:solidFill>
                <a:latin typeface="Calibri"/>
                <a:cs typeface="Calibri"/>
              </a:rPr>
              <a:t>R</a:t>
            </a:r>
            <a:r>
              <a:rPr sz="6600" baseline="3103" dirty="0">
                <a:solidFill>
                  <a:prstClr val="black"/>
                </a:solidFill>
                <a:latin typeface="Calibri"/>
                <a:cs typeface="Calibri"/>
              </a:rPr>
              <a:t>VEI </a:t>
            </a:r>
            <a:r>
              <a:rPr sz="6600" spc="14" baseline="3103" dirty="0">
                <a:solidFill>
                  <a:prstClr val="black"/>
                </a:solidFill>
                <a:latin typeface="Calibri"/>
                <a:cs typeface="Calibri"/>
              </a:rPr>
              <a:t>G</a:t>
            </a:r>
            <a:r>
              <a:rPr sz="6600" spc="-75" baseline="3103" dirty="0">
                <a:solidFill>
                  <a:prstClr val="black"/>
                </a:solidFill>
                <a:latin typeface="Calibri"/>
                <a:cs typeface="Calibri"/>
              </a:rPr>
              <a:t>E</a:t>
            </a:r>
            <a:r>
              <a:rPr sz="6600" baseline="3103" dirty="0">
                <a:solidFill>
                  <a:prstClr val="black"/>
                </a:solidFill>
                <a:latin typeface="Calibri"/>
                <a:cs typeface="Calibri"/>
              </a:rPr>
              <a:t>OD</a:t>
            </a:r>
            <a:r>
              <a:rPr sz="6600" spc="-50" baseline="3103" dirty="0">
                <a:solidFill>
                  <a:prstClr val="black"/>
                </a:solidFill>
                <a:latin typeface="Calibri"/>
                <a:cs typeface="Calibri"/>
              </a:rPr>
              <a:t>E</a:t>
            </a:r>
            <a:r>
              <a:rPr sz="6600" baseline="3103" dirty="0">
                <a:solidFill>
                  <a:prstClr val="black"/>
                </a:solidFill>
                <a:latin typeface="Calibri"/>
                <a:cs typeface="Calibri"/>
              </a:rPr>
              <a:t>SI</a:t>
            </a:r>
            <a:endParaRPr sz="4400">
              <a:solidFill>
                <a:prstClr val="black"/>
              </a:solidFill>
              <a:latin typeface="Calibri"/>
              <a:cs typeface="Calibri"/>
            </a:endParaRPr>
          </a:p>
          <a:p>
            <a:pPr marL="12700">
              <a:lnSpc>
                <a:spcPct val="101725"/>
              </a:lnSpc>
              <a:spcBef>
                <a:spcPts val="3363"/>
              </a:spcBef>
            </a:pPr>
            <a:r>
              <a:rPr sz="3200" dirty="0">
                <a:solidFill>
                  <a:prstClr val="black"/>
                </a:solidFill>
                <a:latin typeface="Calibri"/>
                <a:cs typeface="Calibri"/>
              </a:rPr>
              <a:t>Su</a:t>
            </a:r>
            <a:r>
              <a:rPr sz="3200" spc="19" dirty="0">
                <a:solidFill>
                  <a:prstClr val="black"/>
                </a:solidFill>
                <a:latin typeface="Calibri"/>
                <a:cs typeface="Calibri"/>
              </a:rPr>
              <a:t>r</a:t>
            </a:r>
            <a:r>
              <a:rPr sz="3200" spc="-29" dirty="0">
                <a:solidFill>
                  <a:prstClr val="black"/>
                </a:solidFill>
                <a:latin typeface="Calibri"/>
                <a:cs typeface="Calibri"/>
              </a:rPr>
              <a:t>v</a:t>
            </a:r>
            <a:r>
              <a:rPr sz="3200" dirty="0">
                <a:solidFill>
                  <a:prstClr val="black"/>
                </a:solidFill>
                <a:latin typeface="Calibri"/>
                <a:cs typeface="Calibri"/>
              </a:rPr>
              <a:t>ei</a:t>
            </a:r>
            <a:r>
              <a:rPr sz="3200" spc="9" dirty="0">
                <a:solidFill>
                  <a:prstClr val="black"/>
                </a:solidFill>
                <a:latin typeface="Calibri"/>
                <a:cs typeface="Calibri"/>
              </a:rPr>
              <a:t> </a:t>
            </a:r>
            <a:r>
              <a:rPr sz="3200" spc="-19" dirty="0">
                <a:solidFill>
                  <a:prstClr val="black"/>
                </a:solidFill>
                <a:latin typeface="Calibri"/>
                <a:cs typeface="Calibri"/>
              </a:rPr>
              <a:t>g</a:t>
            </a:r>
            <a:r>
              <a:rPr sz="3200" dirty="0">
                <a:solidFill>
                  <a:prstClr val="black"/>
                </a:solidFill>
                <a:latin typeface="Calibri"/>
                <a:cs typeface="Calibri"/>
              </a:rPr>
              <a:t>eodesi mel</a:t>
            </a:r>
            <a:r>
              <a:rPr sz="3200" spc="-9" dirty="0">
                <a:solidFill>
                  <a:prstClr val="black"/>
                </a:solidFill>
                <a:latin typeface="Calibri"/>
                <a:cs typeface="Calibri"/>
              </a:rPr>
              <a:t>i</a:t>
            </a:r>
            <a:r>
              <a:rPr sz="3200" dirty="0">
                <a:solidFill>
                  <a:prstClr val="black"/>
                </a:solidFill>
                <a:latin typeface="Calibri"/>
                <a:cs typeface="Calibri"/>
              </a:rPr>
              <a:t>puti</a:t>
            </a:r>
            <a:r>
              <a:rPr sz="3200" spc="14" dirty="0">
                <a:solidFill>
                  <a:prstClr val="black"/>
                </a:solidFill>
                <a:latin typeface="Calibri"/>
                <a:cs typeface="Calibri"/>
              </a:rPr>
              <a:t> </a:t>
            </a:r>
            <a:r>
              <a:rPr sz="3200" dirty="0">
                <a:solidFill>
                  <a:prstClr val="black"/>
                </a:solidFill>
                <a:latin typeface="Calibri"/>
                <a:cs typeface="Calibri"/>
              </a:rPr>
              <a:t>pene</a:t>
            </a:r>
            <a:r>
              <a:rPr sz="3200" spc="-29" dirty="0">
                <a:solidFill>
                  <a:prstClr val="black"/>
                </a:solidFill>
                <a:latin typeface="Calibri"/>
                <a:cs typeface="Calibri"/>
              </a:rPr>
              <a:t>n</a:t>
            </a:r>
            <a:r>
              <a:rPr sz="3200" dirty="0">
                <a:solidFill>
                  <a:prstClr val="black"/>
                </a:solidFill>
                <a:latin typeface="Calibri"/>
                <a:cs typeface="Calibri"/>
              </a:rPr>
              <a:t>tuan</a:t>
            </a:r>
            <a:r>
              <a:rPr sz="3200" spc="25" dirty="0">
                <a:solidFill>
                  <a:prstClr val="black"/>
                </a:solidFill>
                <a:latin typeface="Calibri"/>
                <a:cs typeface="Calibri"/>
              </a:rPr>
              <a:t> </a:t>
            </a:r>
            <a:r>
              <a:rPr sz="3200" dirty="0">
                <a:solidFill>
                  <a:prstClr val="black"/>
                </a:solidFill>
                <a:latin typeface="Calibri"/>
                <a:cs typeface="Calibri"/>
              </a:rPr>
              <a:t>be</a:t>
            </a:r>
            <a:r>
              <a:rPr sz="3200" spc="-29" dirty="0">
                <a:solidFill>
                  <a:prstClr val="black"/>
                </a:solidFill>
                <a:latin typeface="Calibri"/>
                <a:cs typeface="Calibri"/>
              </a:rPr>
              <a:t>n</a:t>
            </a:r>
            <a:r>
              <a:rPr sz="3200" dirty="0">
                <a:solidFill>
                  <a:prstClr val="black"/>
                </a:solidFill>
                <a:latin typeface="Calibri"/>
                <a:cs typeface="Calibri"/>
              </a:rPr>
              <a:t>tuk dan</a:t>
            </a:r>
            <a:endParaRPr sz="3200">
              <a:solidFill>
                <a:prstClr val="black"/>
              </a:solidFill>
              <a:latin typeface="Calibri"/>
              <a:cs typeface="Calibri"/>
            </a:endParaRPr>
          </a:p>
        </p:txBody>
      </p:sp>
      <p:sp>
        <p:nvSpPr>
          <p:cNvPr id="4" name="object 4"/>
          <p:cNvSpPr txBox="1"/>
          <p:nvPr/>
        </p:nvSpPr>
        <p:spPr>
          <a:xfrm>
            <a:off x="1717041" y="1684751"/>
            <a:ext cx="228853" cy="432307"/>
          </a:xfrm>
          <a:prstGeom prst="rect">
            <a:avLst/>
          </a:prstGeom>
        </p:spPr>
        <p:txBody>
          <a:bodyPr wrap="square" lIns="0" tIns="0" rIns="0" bIns="0" rtlCol="0">
            <a:noAutofit/>
          </a:bodyPr>
          <a:lstStyle/>
          <a:p>
            <a:pPr marL="12700">
              <a:lnSpc>
                <a:spcPts val="3375"/>
              </a:lnSpc>
              <a:spcBef>
                <a:spcPts val="168"/>
              </a:spcBef>
            </a:pPr>
            <a:r>
              <a:rPr sz="3200" dirty="0">
                <a:solidFill>
                  <a:prstClr val="black"/>
                </a:solidFill>
                <a:latin typeface="Arial"/>
                <a:cs typeface="Arial"/>
              </a:rPr>
              <a:t>•</a:t>
            </a:r>
            <a:endParaRPr sz="3200">
              <a:solidFill>
                <a:prstClr val="black"/>
              </a:solidFill>
              <a:latin typeface="Arial"/>
              <a:cs typeface="Arial"/>
            </a:endParaRPr>
          </a:p>
        </p:txBody>
      </p:sp>
      <p:sp>
        <p:nvSpPr>
          <p:cNvPr id="3" name="object 3"/>
          <p:cNvSpPr txBox="1"/>
          <p:nvPr/>
        </p:nvSpPr>
        <p:spPr>
          <a:xfrm>
            <a:off x="2059941" y="2197125"/>
            <a:ext cx="5654153" cy="1895906"/>
          </a:xfrm>
          <a:prstGeom prst="rect">
            <a:avLst/>
          </a:prstGeom>
        </p:spPr>
        <p:txBody>
          <a:bodyPr wrap="square" lIns="0" tIns="0" rIns="0" bIns="0" rtlCol="0">
            <a:noAutofit/>
          </a:bodyPr>
          <a:lstStyle/>
          <a:p>
            <a:pPr marL="12700" marR="10646">
              <a:lnSpc>
                <a:spcPts val="3365"/>
              </a:lnSpc>
              <a:spcBef>
                <a:spcPts val="168"/>
              </a:spcBef>
            </a:pPr>
            <a:r>
              <a:rPr sz="4800" baseline="3413" dirty="0">
                <a:solidFill>
                  <a:prstClr val="black"/>
                </a:solidFill>
                <a:latin typeface="Calibri"/>
                <a:cs typeface="Calibri"/>
              </a:rPr>
              <a:t>u</a:t>
            </a:r>
            <a:r>
              <a:rPr sz="4800" spc="-44" baseline="3413" dirty="0">
                <a:solidFill>
                  <a:prstClr val="black"/>
                </a:solidFill>
                <a:latin typeface="Calibri"/>
                <a:cs typeface="Calibri"/>
              </a:rPr>
              <a:t>k</a:t>
            </a:r>
            <a:r>
              <a:rPr sz="4800" baseline="3413" dirty="0">
                <a:solidFill>
                  <a:prstClr val="black"/>
                </a:solidFill>
                <a:latin typeface="Calibri"/>
                <a:cs typeface="Calibri"/>
              </a:rPr>
              <a:t>u</a:t>
            </a:r>
            <a:r>
              <a:rPr sz="4800" spc="-64" baseline="3413" dirty="0">
                <a:solidFill>
                  <a:prstClr val="black"/>
                </a:solidFill>
                <a:latin typeface="Calibri"/>
                <a:cs typeface="Calibri"/>
              </a:rPr>
              <a:t>r</a:t>
            </a:r>
            <a:r>
              <a:rPr sz="4800" baseline="3413" dirty="0">
                <a:solidFill>
                  <a:prstClr val="black"/>
                </a:solidFill>
                <a:latin typeface="Calibri"/>
                <a:cs typeface="Calibri"/>
              </a:rPr>
              <a:t>an bu</a:t>
            </a:r>
            <a:r>
              <a:rPr sz="4800" spc="-14" baseline="3413" dirty="0">
                <a:solidFill>
                  <a:prstClr val="black"/>
                </a:solidFill>
                <a:latin typeface="Calibri"/>
                <a:cs typeface="Calibri"/>
              </a:rPr>
              <a:t>m</a:t>
            </a:r>
            <a:r>
              <a:rPr sz="4800" spc="-4" baseline="3413" dirty="0">
                <a:solidFill>
                  <a:prstClr val="black"/>
                </a:solidFill>
                <a:latin typeface="Calibri"/>
                <a:cs typeface="Calibri"/>
              </a:rPr>
              <a:t>i</a:t>
            </a:r>
            <a:r>
              <a:rPr sz="4800" baseline="3413" dirty="0">
                <a:solidFill>
                  <a:prstClr val="black"/>
                </a:solidFill>
                <a:latin typeface="Calibri"/>
                <a:cs typeface="Calibri"/>
              </a:rPr>
              <a:t>,</a:t>
            </a:r>
            <a:r>
              <a:rPr sz="4800" spc="29" baseline="3413" dirty="0">
                <a:solidFill>
                  <a:prstClr val="black"/>
                </a:solidFill>
                <a:latin typeface="Calibri"/>
                <a:cs typeface="Calibri"/>
              </a:rPr>
              <a:t> </a:t>
            </a:r>
            <a:r>
              <a:rPr sz="4800" baseline="3413" dirty="0">
                <a:solidFill>
                  <a:prstClr val="black"/>
                </a:solidFill>
                <a:latin typeface="Calibri"/>
                <a:cs typeface="Calibri"/>
              </a:rPr>
              <a:t>me</a:t>
            </a:r>
            <a:r>
              <a:rPr sz="4800" spc="-9" baseline="3413" dirty="0">
                <a:solidFill>
                  <a:prstClr val="black"/>
                </a:solidFill>
                <a:latin typeface="Calibri"/>
                <a:cs typeface="Calibri"/>
              </a:rPr>
              <a:t>d</a:t>
            </a:r>
            <a:r>
              <a:rPr sz="4800" baseline="3413" dirty="0">
                <a:solidFill>
                  <a:prstClr val="black"/>
                </a:solidFill>
                <a:latin typeface="Calibri"/>
                <a:cs typeface="Calibri"/>
              </a:rPr>
              <a:t>an</a:t>
            </a:r>
            <a:r>
              <a:rPr sz="4800" spc="14" baseline="3413" dirty="0">
                <a:solidFill>
                  <a:prstClr val="black"/>
                </a:solidFill>
                <a:latin typeface="Calibri"/>
                <a:cs typeface="Calibri"/>
              </a:rPr>
              <a:t> </a:t>
            </a:r>
            <a:r>
              <a:rPr sz="4800" baseline="3413" dirty="0">
                <a:solidFill>
                  <a:prstClr val="black"/>
                </a:solidFill>
                <a:latin typeface="Calibri"/>
                <a:cs typeface="Calibri"/>
              </a:rPr>
              <a:t>g</a:t>
            </a:r>
            <a:r>
              <a:rPr sz="4800" spc="-59" baseline="3413" dirty="0">
                <a:solidFill>
                  <a:prstClr val="black"/>
                </a:solidFill>
                <a:latin typeface="Calibri"/>
                <a:cs typeface="Calibri"/>
              </a:rPr>
              <a:t>r</a:t>
            </a:r>
            <a:r>
              <a:rPr sz="4800" spc="-19" baseline="3413" dirty="0">
                <a:solidFill>
                  <a:prstClr val="black"/>
                </a:solidFill>
                <a:latin typeface="Calibri"/>
                <a:cs typeface="Calibri"/>
              </a:rPr>
              <a:t>a</a:t>
            </a:r>
            <a:r>
              <a:rPr sz="4800" baseline="3413" dirty="0">
                <a:solidFill>
                  <a:prstClr val="black"/>
                </a:solidFill>
                <a:latin typeface="Calibri"/>
                <a:cs typeface="Calibri"/>
              </a:rPr>
              <a:t>f</a:t>
            </a:r>
            <a:r>
              <a:rPr sz="4800" spc="-9" baseline="3413" dirty="0">
                <a:solidFill>
                  <a:prstClr val="black"/>
                </a:solidFill>
                <a:latin typeface="Calibri"/>
                <a:cs typeface="Calibri"/>
              </a:rPr>
              <a:t>i</a:t>
            </a:r>
            <a:r>
              <a:rPr sz="4800" spc="-39" baseline="3413" dirty="0">
                <a:solidFill>
                  <a:prstClr val="black"/>
                </a:solidFill>
                <a:latin typeface="Calibri"/>
                <a:cs typeface="Calibri"/>
              </a:rPr>
              <a:t>t</a:t>
            </a:r>
            <a:r>
              <a:rPr sz="4800" baseline="3413" dirty="0">
                <a:solidFill>
                  <a:prstClr val="black"/>
                </a:solidFill>
                <a:latin typeface="Calibri"/>
                <a:cs typeface="Calibri"/>
              </a:rPr>
              <a:t>asi</a:t>
            </a:r>
            <a:r>
              <a:rPr sz="4800" spc="9" baseline="3413" dirty="0">
                <a:solidFill>
                  <a:prstClr val="black"/>
                </a:solidFill>
                <a:latin typeface="Calibri"/>
                <a:cs typeface="Calibri"/>
              </a:rPr>
              <a:t> </a:t>
            </a:r>
            <a:r>
              <a:rPr sz="4800" baseline="3413" dirty="0">
                <a:solidFill>
                  <a:prstClr val="black"/>
                </a:solidFill>
                <a:latin typeface="Calibri"/>
                <a:cs typeface="Calibri"/>
              </a:rPr>
              <a:t>dan</a:t>
            </a:r>
            <a:endParaRPr sz="3200">
              <a:solidFill>
                <a:prstClr val="black"/>
              </a:solidFill>
              <a:latin typeface="Calibri"/>
              <a:cs typeface="Calibri"/>
            </a:endParaRPr>
          </a:p>
          <a:p>
            <a:pPr marL="12700" marR="12664">
              <a:lnSpc>
                <a:spcPts val="3840"/>
              </a:lnSpc>
              <a:spcBef>
                <a:spcPts val="23"/>
              </a:spcBef>
            </a:pPr>
            <a:r>
              <a:rPr sz="4800" baseline="1706" dirty="0">
                <a:solidFill>
                  <a:prstClr val="black"/>
                </a:solidFill>
                <a:latin typeface="Calibri"/>
                <a:cs typeface="Calibri"/>
              </a:rPr>
              <a:t>jarin</a:t>
            </a:r>
            <a:r>
              <a:rPr sz="4800" spc="-59" baseline="1706" dirty="0">
                <a:solidFill>
                  <a:prstClr val="black"/>
                </a:solidFill>
                <a:latin typeface="Calibri"/>
                <a:cs typeface="Calibri"/>
              </a:rPr>
              <a:t>g</a:t>
            </a:r>
            <a:r>
              <a:rPr sz="4800" baseline="1706" dirty="0">
                <a:solidFill>
                  <a:prstClr val="black"/>
                </a:solidFill>
                <a:latin typeface="Calibri"/>
                <a:cs typeface="Calibri"/>
              </a:rPr>
              <a:t>an</a:t>
            </a:r>
            <a:r>
              <a:rPr sz="4800" spc="19" baseline="1706" dirty="0">
                <a:solidFill>
                  <a:prstClr val="black"/>
                </a:solidFill>
                <a:latin typeface="Calibri"/>
                <a:cs typeface="Calibri"/>
              </a:rPr>
              <a:t> </a:t>
            </a:r>
            <a:r>
              <a:rPr sz="4800" spc="-114" baseline="1706" dirty="0">
                <a:solidFill>
                  <a:prstClr val="black"/>
                </a:solidFill>
                <a:latin typeface="Calibri"/>
                <a:cs typeface="Calibri"/>
              </a:rPr>
              <a:t>k</a:t>
            </a:r>
            <a:r>
              <a:rPr sz="4800" baseline="1706" dirty="0">
                <a:solidFill>
                  <a:prstClr val="black"/>
                </a:solidFill>
                <a:latin typeface="Calibri"/>
                <a:cs typeface="Calibri"/>
              </a:rPr>
              <a:t>o</a:t>
            </a:r>
            <a:r>
              <a:rPr sz="4800" spc="-25" baseline="1706" dirty="0">
                <a:solidFill>
                  <a:prstClr val="black"/>
                </a:solidFill>
                <a:latin typeface="Calibri"/>
                <a:cs typeface="Calibri"/>
              </a:rPr>
              <a:t>n</a:t>
            </a:r>
            <a:r>
              <a:rPr sz="4800" baseline="1706" dirty="0">
                <a:solidFill>
                  <a:prstClr val="black"/>
                </a:solidFill>
                <a:latin typeface="Calibri"/>
                <a:cs typeface="Calibri"/>
              </a:rPr>
              <a:t>t</a:t>
            </a:r>
            <a:r>
              <a:rPr sz="4800" spc="-54" baseline="1706" dirty="0">
                <a:solidFill>
                  <a:prstClr val="black"/>
                </a:solidFill>
                <a:latin typeface="Calibri"/>
                <a:cs typeface="Calibri"/>
              </a:rPr>
              <a:t>r</a:t>
            </a:r>
            <a:r>
              <a:rPr sz="4800" baseline="1706" dirty="0">
                <a:solidFill>
                  <a:prstClr val="black"/>
                </a:solidFill>
                <a:latin typeface="Calibri"/>
                <a:cs typeface="Calibri"/>
              </a:rPr>
              <a:t>ol pem</a:t>
            </a:r>
            <a:r>
              <a:rPr sz="4800" spc="-14" baseline="1706" dirty="0">
                <a:solidFill>
                  <a:prstClr val="black"/>
                </a:solidFill>
                <a:latin typeface="Calibri"/>
                <a:cs typeface="Calibri"/>
              </a:rPr>
              <a:t>e</a:t>
            </a:r>
            <a:r>
              <a:rPr sz="4800" spc="-39" baseline="1706" dirty="0">
                <a:solidFill>
                  <a:prstClr val="black"/>
                </a:solidFill>
                <a:latin typeface="Calibri"/>
                <a:cs typeface="Calibri"/>
              </a:rPr>
              <a:t>t</a:t>
            </a:r>
            <a:r>
              <a:rPr sz="4800" baseline="1706" dirty="0">
                <a:solidFill>
                  <a:prstClr val="black"/>
                </a:solidFill>
                <a:latin typeface="Calibri"/>
                <a:cs typeface="Calibri"/>
              </a:rPr>
              <a:t>aan.</a:t>
            </a:r>
            <a:r>
              <a:rPr sz="4800" spc="14" baseline="1706" dirty="0">
                <a:solidFill>
                  <a:prstClr val="black"/>
                </a:solidFill>
                <a:latin typeface="Calibri"/>
                <a:cs typeface="Calibri"/>
              </a:rPr>
              <a:t> </a:t>
            </a:r>
            <a:r>
              <a:rPr sz="4800" baseline="1706" dirty="0">
                <a:solidFill>
                  <a:prstClr val="black"/>
                </a:solidFill>
                <a:latin typeface="Calibri"/>
                <a:cs typeface="Calibri"/>
              </a:rPr>
              <a:t>Dap</a:t>
            </a:r>
            <a:r>
              <a:rPr sz="4800" spc="-29" baseline="1706" dirty="0">
                <a:solidFill>
                  <a:prstClr val="black"/>
                </a:solidFill>
                <a:latin typeface="Calibri"/>
                <a:cs typeface="Calibri"/>
              </a:rPr>
              <a:t>a</a:t>
            </a:r>
            <a:r>
              <a:rPr sz="4800" baseline="1706" dirty="0">
                <a:solidFill>
                  <a:prstClr val="black"/>
                </a:solidFill>
                <a:latin typeface="Calibri"/>
                <a:cs typeface="Calibri"/>
              </a:rPr>
              <a:t>t</a:t>
            </a:r>
            <a:endParaRPr sz="3200">
              <a:solidFill>
                <a:prstClr val="black"/>
              </a:solidFill>
              <a:latin typeface="Calibri"/>
              <a:cs typeface="Calibri"/>
            </a:endParaRPr>
          </a:p>
          <a:p>
            <a:pPr marL="12700">
              <a:lnSpc>
                <a:spcPts val="3840"/>
              </a:lnSpc>
            </a:pPr>
            <a:r>
              <a:rPr sz="4800" baseline="1706" dirty="0">
                <a:solidFill>
                  <a:prstClr val="black"/>
                </a:solidFill>
                <a:latin typeface="Calibri"/>
                <a:cs typeface="Calibri"/>
              </a:rPr>
              <a:t>sampai</a:t>
            </a:r>
            <a:r>
              <a:rPr sz="4800" spc="9" baseline="1706" dirty="0">
                <a:solidFill>
                  <a:prstClr val="black"/>
                </a:solidFill>
                <a:latin typeface="Calibri"/>
                <a:cs typeface="Calibri"/>
              </a:rPr>
              <a:t> </a:t>
            </a:r>
            <a:r>
              <a:rPr sz="4800" baseline="1706" dirty="0">
                <a:solidFill>
                  <a:prstClr val="black"/>
                </a:solidFill>
                <a:latin typeface="Calibri"/>
                <a:cs typeface="Calibri"/>
              </a:rPr>
              <a:t>a</a:t>
            </a:r>
            <a:r>
              <a:rPr sz="4800" spc="-39" baseline="1706" dirty="0">
                <a:solidFill>
                  <a:prstClr val="black"/>
                </a:solidFill>
                <a:latin typeface="Calibri"/>
                <a:cs typeface="Calibri"/>
              </a:rPr>
              <a:t>s</a:t>
            </a:r>
            <a:r>
              <a:rPr sz="4800" baseline="1706" dirty="0">
                <a:solidFill>
                  <a:prstClr val="black"/>
                </a:solidFill>
                <a:latin typeface="Calibri"/>
                <a:cs typeface="Calibri"/>
              </a:rPr>
              <a:t>t</a:t>
            </a:r>
            <a:r>
              <a:rPr sz="4800" spc="-54" baseline="1706" dirty="0">
                <a:solidFill>
                  <a:prstClr val="black"/>
                </a:solidFill>
                <a:latin typeface="Calibri"/>
                <a:cs typeface="Calibri"/>
              </a:rPr>
              <a:t>r</a:t>
            </a:r>
            <a:r>
              <a:rPr sz="4800" baseline="1706" dirty="0">
                <a:solidFill>
                  <a:prstClr val="black"/>
                </a:solidFill>
                <a:latin typeface="Calibri"/>
                <a:cs typeface="Calibri"/>
              </a:rPr>
              <a:t>onomi</a:t>
            </a:r>
            <a:r>
              <a:rPr sz="4800" spc="14" baseline="1706" dirty="0">
                <a:solidFill>
                  <a:prstClr val="black"/>
                </a:solidFill>
                <a:latin typeface="Calibri"/>
                <a:cs typeface="Calibri"/>
              </a:rPr>
              <a:t> </a:t>
            </a:r>
            <a:r>
              <a:rPr sz="4800" baseline="1706" dirty="0">
                <a:solidFill>
                  <a:prstClr val="black"/>
                </a:solidFill>
                <a:latin typeface="Calibri"/>
                <a:cs typeface="Calibri"/>
              </a:rPr>
              <a:t>dan</a:t>
            </a:r>
            <a:r>
              <a:rPr sz="4800" spc="14" baseline="1706" dirty="0">
                <a:solidFill>
                  <a:prstClr val="black"/>
                </a:solidFill>
                <a:latin typeface="Calibri"/>
                <a:cs typeface="Calibri"/>
              </a:rPr>
              <a:t> </a:t>
            </a:r>
            <a:r>
              <a:rPr sz="4800" baseline="1706" dirty="0">
                <a:solidFill>
                  <a:prstClr val="black"/>
                </a:solidFill>
                <a:latin typeface="Calibri"/>
                <a:cs typeface="Calibri"/>
              </a:rPr>
              <a:t>pene</a:t>
            </a:r>
            <a:r>
              <a:rPr sz="4800" spc="-29" baseline="1706" dirty="0">
                <a:solidFill>
                  <a:prstClr val="black"/>
                </a:solidFill>
                <a:latin typeface="Calibri"/>
                <a:cs typeface="Calibri"/>
              </a:rPr>
              <a:t>n</a:t>
            </a:r>
            <a:r>
              <a:rPr sz="4800" baseline="1706" dirty="0">
                <a:solidFill>
                  <a:prstClr val="black"/>
                </a:solidFill>
                <a:latin typeface="Calibri"/>
                <a:cs typeface="Calibri"/>
              </a:rPr>
              <a:t>tuan</a:t>
            </a:r>
            <a:endParaRPr sz="3200">
              <a:solidFill>
                <a:prstClr val="black"/>
              </a:solidFill>
              <a:latin typeface="Calibri"/>
              <a:cs typeface="Calibri"/>
            </a:endParaRPr>
          </a:p>
          <a:p>
            <a:pPr marL="12700" marR="61036">
              <a:lnSpc>
                <a:spcPts val="3840"/>
              </a:lnSpc>
            </a:pPr>
            <a:r>
              <a:rPr sz="4800" baseline="1706" dirty="0">
                <a:solidFill>
                  <a:prstClr val="black"/>
                </a:solidFill>
                <a:latin typeface="Calibri"/>
                <a:cs typeface="Calibri"/>
              </a:rPr>
              <a:t>s</a:t>
            </a:r>
            <a:r>
              <a:rPr sz="4800" spc="-29" baseline="1706" dirty="0">
                <a:solidFill>
                  <a:prstClr val="black"/>
                </a:solidFill>
                <a:latin typeface="Calibri"/>
                <a:cs typeface="Calibri"/>
              </a:rPr>
              <a:t>a</a:t>
            </a:r>
            <a:r>
              <a:rPr sz="4800" spc="-39" baseline="1706" dirty="0">
                <a:solidFill>
                  <a:prstClr val="black"/>
                </a:solidFill>
                <a:latin typeface="Calibri"/>
                <a:cs typeface="Calibri"/>
              </a:rPr>
              <a:t>t</a:t>
            </a:r>
            <a:r>
              <a:rPr sz="4800" baseline="1706" dirty="0">
                <a:solidFill>
                  <a:prstClr val="black"/>
                </a:solidFill>
                <a:latin typeface="Calibri"/>
                <a:cs typeface="Calibri"/>
              </a:rPr>
              <a:t>el</a:t>
            </a:r>
            <a:r>
              <a:rPr sz="4800" spc="-9" baseline="1706" dirty="0">
                <a:solidFill>
                  <a:prstClr val="black"/>
                </a:solidFill>
                <a:latin typeface="Calibri"/>
                <a:cs typeface="Calibri"/>
              </a:rPr>
              <a:t>i</a:t>
            </a:r>
            <a:r>
              <a:rPr sz="4800" spc="-4" baseline="1706" dirty="0">
                <a:solidFill>
                  <a:prstClr val="black"/>
                </a:solidFill>
                <a:latin typeface="Calibri"/>
                <a:cs typeface="Calibri"/>
              </a:rPr>
              <a:t>t</a:t>
            </a:r>
            <a:r>
              <a:rPr sz="4800" baseline="1706" dirty="0">
                <a:solidFill>
                  <a:prstClr val="black"/>
                </a:solidFill>
                <a:latin typeface="Calibri"/>
                <a:cs typeface="Calibri"/>
              </a:rPr>
              <a:t>.</a:t>
            </a:r>
            <a:endParaRPr sz="3200">
              <a:solidFill>
                <a:prstClr val="black"/>
              </a:solidFill>
              <a:latin typeface="Calibri"/>
              <a:cs typeface="Calibri"/>
            </a:endParaRPr>
          </a:p>
        </p:txBody>
      </p:sp>
      <p:sp>
        <p:nvSpPr>
          <p:cNvPr id="2" name="object 2"/>
          <p:cNvSpPr txBox="1"/>
          <p:nvPr/>
        </p:nvSpPr>
        <p:spPr>
          <a:xfrm>
            <a:off x="7708774" y="2197125"/>
            <a:ext cx="2489795" cy="1407896"/>
          </a:xfrm>
          <a:prstGeom prst="rect">
            <a:avLst/>
          </a:prstGeom>
        </p:spPr>
        <p:txBody>
          <a:bodyPr wrap="square" lIns="0" tIns="0" rIns="0" bIns="0" rtlCol="0">
            <a:noAutofit/>
          </a:bodyPr>
          <a:lstStyle/>
          <a:p>
            <a:pPr marL="14224" marR="61036">
              <a:lnSpc>
                <a:spcPts val="3365"/>
              </a:lnSpc>
              <a:spcBef>
                <a:spcPts val="168"/>
              </a:spcBef>
            </a:pPr>
            <a:r>
              <a:rPr sz="4800" baseline="3413" dirty="0">
                <a:solidFill>
                  <a:prstClr val="black"/>
                </a:solidFill>
                <a:latin typeface="Calibri"/>
                <a:cs typeface="Calibri"/>
              </a:rPr>
              <a:t>pe</a:t>
            </a:r>
            <a:r>
              <a:rPr sz="4800" spc="-9" baseline="3413" dirty="0">
                <a:solidFill>
                  <a:prstClr val="black"/>
                </a:solidFill>
                <a:latin typeface="Calibri"/>
                <a:cs typeface="Calibri"/>
              </a:rPr>
              <a:t>m</a:t>
            </a:r>
            <a:r>
              <a:rPr sz="4800" baseline="3413" dirty="0">
                <a:solidFill>
                  <a:prstClr val="black"/>
                </a:solidFill>
                <a:latin typeface="Calibri"/>
                <a:cs typeface="Calibri"/>
              </a:rPr>
              <a:t>bu</a:t>
            </a:r>
            <a:r>
              <a:rPr sz="4800" spc="-34" baseline="3413" dirty="0">
                <a:solidFill>
                  <a:prstClr val="black"/>
                </a:solidFill>
                <a:latin typeface="Calibri"/>
                <a:cs typeface="Calibri"/>
              </a:rPr>
              <a:t>a</a:t>
            </a:r>
            <a:r>
              <a:rPr sz="4800" spc="-39" baseline="3413" dirty="0">
                <a:solidFill>
                  <a:prstClr val="black"/>
                </a:solidFill>
                <a:latin typeface="Calibri"/>
                <a:cs typeface="Calibri"/>
              </a:rPr>
              <a:t>t</a:t>
            </a:r>
            <a:r>
              <a:rPr sz="4800" baseline="3413" dirty="0">
                <a:solidFill>
                  <a:prstClr val="black"/>
                </a:solidFill>
                <a:latin typeface="Calibri"/>
                <a:cs typeface="Calibri"/>
              </a:rPr>
              <a:t>an</a:t>
            </a:r>
            <a:endParaRPr sz="3200">
              <a:solidFill>
                <a:prstClr val="black"/>
              </a:solidFill>
              <a:latin typeface="Calibri"/>
              <a:cs typeface="Calibri"/>
            </a:endParaRPr>
          </a:p>
          <a:p>
            <a:pPr marL="12700">
              <a:lnSpc>
                <a:spcPts val="3840"/>
              </a:lnSpc>
              <a:spcBef>
                <a:spcPts val="23"/>
              </a:spcBef>
            </a:pPr>
            <a:r>
              <a:rPr sz="4800" baseline="1706" dirty="0">
                <a:solidFill>
                  <a:prstClr val="black"/>
                </a:solidFill>
                <a:latin typeface="Calibri"/>
                <a:cs typeface="Calibri"/>
              </a:rPr>
              <a:t>di</a:t>
            </a:r>
            <a:r>
              <a:rPr sz="4800" spc="-119" baseline="1706" dirty="0">
                <a:solidFill>
                  <a:prstClr val="black"/>
                </a:solidFill>
                <a:latin typeface="Calibri"/>
                <a:cs typeface="Calibri"/>
              </a:rPr>
              <a:t>k</a:t>
            </a:r>
            <a:r>
              <a:rPr sz="4800" baseline="1706" dirty="0">
                <a:solidFill>
                  <a:prstClr val="black"/>
                </a:solidFill>
                <a:latin typeface="Calibri"/>
                <a:cs typeface="Calibri"/>
              </a:rPr>
              <a:t>embang</a:t>
            </a:r>
            <a:r>
              <a:rPr sz="4800" spc="-69" baseline="1706" dirty="0">
                <a:solidFill>
                  <a:prstClr val="black"/>
                </a:solidFill>
                <a:latin typeface="Calibri"/>
                <a:cs typeface="Calibri"/>
              </a:rPr>
              <a:t>k</a:t>
            </a:r>
            <a:r>
              <a:rPr sz="4800" baseline="1706" dirty="0">
                <a:solidFill>
                  <a:prstClr val="black"/>
                </a:solidFill>
                <a:latin typeface="Calibri"/>
                <a:cs typeface="Calibri"/>
              </a:rPr>
              <a:t>an</a:t>
            </a:r>
            <a:endParaRPr sz="3200">
              <a:solidFill>
                <a:prstClr val="black"/>
              </a:solidFill>
              <a:latin typeface="Calibri"/>
              <a:cs typeface="Calibri"/>
            </a:endParaRPr>
          </a:p>
          <a:p>
            <a:pPr marL="24892" marR="61036">
              <a:lnSpc>
                <a:spcPts val="3840"/>
              </a:lnSpc>
            </a:pPr>
            <a:r>
              <a:rPr sz="4800" baseline="1706" dirty="0">
                <a:solidFill>
                  <a:prstClr val="black"/>
                </a:solidFill>
                <a:latin typeface="Calibri"/>
                <a:cs typeface="Calibri"/>
              </a:rPr>
              <a:t>posi</a:t>
            </a:r>
            <a:r>
              <a:rPr sz="4800" spc="-14" baseline="1706" dirty="0">
                <a:solidFill>
                  <a:prstClr val="black"/>
                </a:solidFill>
                <a:latin typeface="Calibri"/>
                <a:cs typeface="Calibri"/>
              </a:rPr>
              <a:t>s</a:t>
            </a:r>
            <a:r>
              <a:rPr sz="4800" baseline="1706" dirty="0">
                <a:solidFill>
                  <a:prstClr val="black"/>
                </a:solidFill>
                <a:latin typeface="Calibri"/>
                <a:cs typeface="Calibri"/>
              </a:rPr>
              <a:t>i</a:t>
            </a:r>
            <a:r>
              <a:rPr sz="4800" spc="19" baseline="1706" dirty="0">
                <a:solidFill>
                  <a:prstClr val="black"/>
                </a:solidFill>
                <a:latin typeface="Calibri"/>
                <a:cs typeface="Calibri"/>
              </a:rPr>
              <a:t> </a:t>
            </a:r>
            <a:r>
              <a:rPr sz="4800" baseline="1706" dirty="0">
                <a:solidFill>
                  <a:prstClr val="black"/>
                </a:solidFill>
                <a:latin typeface="Calibri"/>
                <a:cs typeface="Calibri"/>
              </a:rPr>
              <a:t>den</a:t>
            </a:r>
            <a:r>
              <a:rPr sz="4800" spc="-59" baseline="1706" dirty="0">
                <a:solidFill>
                  <a:prstClr val="black"/>
                </a:solidFill>
                <a:latin typeface="Calibri"/>
                <a:cs typeface="Calibri"/>
              </a:rPr>
              <a:t>g</a:t>
            </a:r>
            <a:r>
              <a:rPr sz="4800" baseline="1706" dirty="0">
                <a:solidFill>
                  <a:prstClr val="black"/>
                </a:solidFill>
                <a:latin typeface="Calibri"/>
                <a:cs typeface="Calibri"/>
              </a:rPr>
              <a:t>an</a:t>
            </a:r>
            <a:endParaRPr sz="3200">
              <a:solidFill>
                <a:prstClr val="black"/>
              </a:solidFill>
              <a:latin typeface="Calibri"/>
              <a:cs typeface="Calibri"/>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p:nvPr/>
        </p:nvSpPr>
        <p:spPr>
          <a:xfrm>
            <a:off x="2059941" y="318795"/>
            <a:ext cx="7954549" cy="3871772"/>
          </a:xfrm>
          <a:prstGeom prst="rect">
            <a:avLst/>
          </a:prstGeom>
        </p:spPr>
        <p:txBody>
          <a:bodyPr wrap="square" lIns="0" tIns="0" rIns="0" bIns="0" rtlCol="0">
            <a:noAutofit/>
          </a:bodyPr>
          <a:lstStyle/>
          <a:p>
            <a:pPr marL="316372" marR="195094" algn="ctr">
              <a:lnSpc>
                <a:spcPts val="4175"/>
              </a:lnSpc>
              <a:spcBef>
                <a:spcPts val="208"/>
              </a:spcBef>
            </a:pPr>
            <a:r>
              <a:rPr sz="6000" baseline="3413" dirty="0">
                <a:solidFill>
                  <a:prstClr val="black"/>
                </a:solidFill>
                <a:latin typeface="Calibri"/>
                <a:cs typeface="Calibri"/>
              </a:rPr>
              <a:t>SU</a:t>
            </a:r>
            <a:r>
              <a:rPr sz="6000" spc="-50" baseline="3413" dirty="0">
                <a:solidFill>
                  <a:prstClr val="black"/>
                </a:solidFill>
                <a:latin typeface="Calibri"/>
                <a:cs typeface="Calibri"/>
              </a:rPr>
              <a:t>R</a:t>
            </a:r>
            <a:r>
              <a:rPr sz="6000" baseline="3413" dirty="0">
                <a:solidFill>
                  <a:prstClr val="black"/>
                </a:solidFill>
                <a:latin typeface="Calibri"/>
                <a:cs typeface="Calibri"/>
              </a:rPr>
              <a:t>VEI</a:t>
            </a:r>
            <a:r>
              <a:rPr sz="6000" spc="9" baseline="3413" dirty="0">
                <a:solidFill>
                  <a:prstClr val="black"/>
                </a:solidFill>
                <a:latin typeface="Calibri"/>
                <a:cs typeface="Calibri"/>
              </a:rPr>
              <a:t> </a:t>
            </a:r>
            <a:r>
              <a:rPr sz="6000" baseline="3413" dirty="0">
                <a:solidFill>
                  <a:prstClr val="black"/>
                </a:solidFill>
                <a:latin typeface="Calibri"/>
                <a:cs typeface="Calibri"/>
              </a:rPr>
              <a:t>PERM</a:t>
            </a:r>
            <a:r>
              <a:rPr sz="6000" spc="14" baseline="3413" dirty="0">
                <a:solidFill>
                  <a:prstClr val="black"/>
                </a:solidFill>
                <a:latin typeface="Calibri"/>
                <a:cs typeface="Calibri"/>
              </a:rPr>
              <a:t>U</a:t>
            </a:r>
            <a:r>
              <a:rPr sz="6000" baseline="3413" dirty="0">
                <a:solidFill>
                  <a:prstClr val="black"/>
                </a:solidFill>
                <a:latin typeface="Calibri"/>
                <a:cs typeface="Calibri"/>
              </a:rPr>
              <a:t>KAAN </a:t>
            </a:r>
            <a:r>
              <a:rPr sz="6000" spc="-325" baseline="3413" dirty="0">
                <a:solidFill>
                  <a:prstClr val="black"/>
                </a:solidFill>
                <a:latin typeface="Calibri"/>
                <a:cs typeface="Calibri"/>
              </a:rPr>
              <a:t>T</a:t>
            </a:r>
            <a:r>
              <a:rPr sz="6000" baseline="3413" dirty="0">
                <a:solidFill>
                  <a:prstClr val="black"/>
                </a:solidFill>
                <a:latin typeface="Calibri"/>
                <a:cs typeface="Calibri"/>
              </a:rPr>
              <a:t>ANAH </a:t>
            </a:r>
            <a:r>
              <a:rPr sz="6000" spc="-50" baseline="3413" dirty="0">
                <a:solidFill>
                  <a:prstClr val="black"/>
                </a:solidFill>
                <a:latin typeface="Calibri"/>
                <a:cs typeface="Calibri"/>
              </a:rPr>
              <a:t>D</a:t>
            </a:r>
            <a:r>
              <a:rPr sz="6000" spc="-309" baseline="3413" dirty="0">
                <a:solidFill>
                  <a:prstClr val="black"/>
                </a:solidFill>
                <a:latin typeface="Calibri"/>
                <a:cs typeface="Calibri"/>
              </a:rPr>
              <a:t>A</a:t>
            </a:r>
            <a:r>
              <a:rPr sz="6000" spc="-314" baseline="3413" dirty="0">
                <a:solidFill>
                  <a:prstClr val="black"/>
                </a:solidFill>
                <a:latin typeface="Calibri"/>
                <a:cs typeface="Calibri"/>
              </a:rPr>
              <a:t>T</a:t>
            </a:r>
            <a:r>
              <a:rPr sz="6000" baseline="3413" dirty="0">
                <a:solidFill>
                  <a:prstClr val="black"/>
                </a:solidFill>
                <a:latin typeface="Calibri"/>
                <a:cs typeface="Calibri"/>
              </a:rPr>
              <a:t>AR</a:t>
            </a:r>
            <a:endParaRPr sz="4000">
              <a:solidFill>
                <a:prstClr val="black"/>
              </a:solidFill>
              <a:latin typeface="Calibri"/>
              <a:cs typeface="Calibri"/>
            </a:endParaRPr>
          </a:p>
          <a:p>
            <a:pPr marL="2031276" marR="1913801" algn="ctr">
              <a:lnSpc>
                <a:spcPts val="4800"/>
              </a:lnSpc>
              <a:spcBef>
                <a:spcPts val="31"/>
              </a:spcBef>
            </a:pPr>
            <a:r>
              <a:rPr sz="6000" baseline="1365" dirty="0">
                <a:solidFill>
                  <a:prstClr val="black"/>
                </a:solidFill>
                <a:latin typeface="Calibri"/>
                <a:cs typeface="Calibri"/>
              </a:rPr>
              <a:t>(PLAN</a:t>
            </a:r>
            <a:r>
              <a:rPr sz="6000" spc="-83" baseline="1365" dirty="0">
                <a:solidFill>
                  <a:prstClr val="black"/>
                </a:solidFill>
                <a:latin typeface="Calibri"/>
                <a:cs typeface="Calibri"/>
              </a:rPr>
              <a:t> </a:t>
            </a:r>
            <a:r>
              <a:rPr sz="6000" baseline="1365" dirty="0">
                <a:solidFill>
                  <a:prstClr val="black"/>
                </a:solidFill>
                <a:latin typeface="Calibri"/>
                <a:cs typeface="Calibri"/>
              </a:rPr>
              <a:t>SU</a:t>
            </a:r>
            <a:r>
              <a:rPr sz="6000" spc="-50" baseline="1365" dirty="0">
                <a:solidFill>
                  <a:prstClr val="black"/>
                </a:solidFill>
                <a:latin typeface="Calibri"/>
                <a:cs typeface="Calibri"/>
              </a:rPr>
              <a:t>R</a:t>
            </a:r>
            <a:r>
              <a:rPr sz="6000" baseline="1365" dirty="0">
                <a:solidFill>
                  <a:prstClr val="black"/>
                </a:solidFill>
                <a:latin typeface="Calibri"/>
                <a:cs typeface="Calibri"/>
              </a:rPr>
              <a:t>VEYING)</a:t>
            </a:r>
            <a:endParaRPr sz="4000">
              <a:solidFill>
                <a:prstClr val="black"/>
              </a:solidFill>
              <a:latin typeface="Calibri"/>
              <a:cs typeface="Calibri"/>
            </a:endParaRPr>
          </a:p>
          <a:p>
            <a:pPr marL="12700">
              <a:lnSpc>
                <a:spcPct val="99995"/>
              </a:lnSpc>
              <a:spcBef>
                <a:spcPts val="1243"/>
              </a:spcBef>
            </a:pPr>
            <a:r>
              <a:rPr sz="3200" spc="-59" dirty="0">
                <a:solidFill>
                  <a:prstClr val="black"/>
                </a:solidFill>
                <a:latin typeface="Calibri"/>
                <a:cs typeface="Calibri"/>
              </a:rPr>
              <a:t>P</a:t>
            </a:r>
            <a:r>
              <a:rPr sz="3200" dirty="0">
                <a:solidFill>
                  <a:prstClr val="black"/>
                </a:solidFill>
                <a:latin typeface="Calibri"/>
                <a:cs typeface="Calibri"/>
              </a:rPr>
              <a:t>engu</a:t>
            </a:r>
            <a:r>
              <a:rPr sz="3200" spc="-39" dirty="0">
                <a:solidFill>
                  <a:prstClr val="black"/>
                </a:solidFill>
                <a:latin typeface="Calibri"/>
                <a:cs typeface="Calibri"/>
              </a:rPr>
              <a:t>k</a:t>
            </a:r>
            <a:r>
              <a:rPr sz="3200" dirty="0">
                <a:solidFill>
                  <a:prstClr val="black"/>
                </a:solidFill>
                <a:latin typeface="Calibri"/>
                <a:cs typeface="Calibri"/>
              </a:rPr>
              <a:t>u</a:t>
            </a:r>
            <a:r>
              <a:rPr sz="3200" spc="-64" dirty="0">
                <a:solidFill>
                  <a:prstClr val="black"/>
                </a:solidFill>
                <a:latin typeface="Calibri"/>
                <a:cs typeface="Calibri"/>
              </a:rPr>
              <a:t>r</a:t>
            </a:r>
            <a:r>
              <a:rPr sz="3200" dirty="0">
                <a:solidFill>
                  <a:prstClr val="black"/>
                </a:solidFill>
                <a:latin typeface="Calibri"/>
                <a:cs typeface="Calibri"/>
              </a:rPr>
              <a:t>an dalam</a:t>
            </a:r>
            <a:r>
              <a:rPr sz="3200" spc="29" dirty="0">
                <a:solidFill>
                  <a:prstClr val="black"/>
                </a:solidFill>
                <a:latin typeface="Calibri"/>
                <a:cs typeface="Calibri"/>
              </a:rPr>
              <a:t> </a:t>
            </a:r>
            <a:r>
              <a:rPr sz="3200" dirty="0">
                <a:solidFill>
                  <a:prstClr val="black"/>
                </a:solidFill>
                <a:latin typeface="Calibri"/>
                <a:cs typeface="Calibri"/>
              </a:rPr>
              <a:t>a</a:t>
            </a:r>
            <a:r>
              <a:rPr sz="3200" spc="-34" dirty="0">
                <a:solidFill>
                  <a:prstClr val="black"/>
                </a:solidFill>
                <a:latin typeface="Calibri"/>
                <a:cs typeface="Calibri"/>
              </a:rPr>
              <a:t>r</a:t>
            </a:r>
            <a:r>
              <a:rPr sz="3200" dirty="0">
                <a:solidFill>
                  <a:prstClr val="black"/>
                </a:solidFill>
                <a:latin typeface="Calibri"/>
                <a:cs typeface="Calibri"/>
              </a:rPr>
              <a:t>eal</a:t>
            </a:r>
            <a:r>
              <a:rPr sz="3200" spc="-14" dirty="0">
                <a:solidFill>
                  <a:prstClr val="black"/>
                </a:solidFill>
                <a:latin typeface="Calibri"/>
                <a:cs typeface="Calibri"/>
              </a:rPr>
              <a:t> </a:t>
            </a:r>
            <a:r>
              <a:rPr sz="3200" spc="-44" dirty="0">
                <a:solidFill>
                  <a:prstClr val="black"/>
                </a:solidFill>
                <a:latin typeface="Calibri"/>
                <a:cs typeface="Calibri"/>
              </a:rPr>
              <a:t>y</a:t>
            </a:r>
            <a:r>
              <a:rPr sz="3200" dirty="0">
                <a:solidFill>
                  <a:prstClr val="black"/>
                </a:solidFill>
                <a:latin typeface="Calibri"/>
                <a:cs typeface="Calibri"/>
              </a:rPr>
              <a:t>ang</a:t>
            </a:r>
            <a:r>
              <a:rPr sz="3200" spc="14" dirty="0">
                <a:solidFill>
                  <a:prstClr val="black"/>
                </a:solidFill>
                <a:latin typeface="Calibri"/>
                <a:cs typeface="Calibri"/>
              </a:rPr>
              <a:t> </a:t>
            </a:r>
            <a:r>
              <a:rPr sz="3200" spc="-39" dirty="0">
                <a:solidFill>
                  <a:prstClr val="black"/>
                </a:solidFill>
                <a:latin typeface="Calibri"/>
                <a:cs typeface="Calibri"/>
              </a:rPr>
              <a:t>t</a:t>
            </a:r>
            <a:r>
              <a:rPr sz="3200" dirty="0">
                <a:solidFill>
                  <a:prstClr val="black"/>
                </a:solidFill>
                <a:latin typeface="Calibri"/>
                <a:cs typeface="Calibri"/>
              </a:rPr>
              <a:t>erb</a:t>
            </a:r>
            <a:r>
              <a:rPr sz="3200" spc="-25" dirty="0">
                <a:solidFill>
                  <a:prstClr val="black"/>
                </a:solidFill>
                <a:latin typeface="Calibri"/>
                <a:cs typeface="Calibri"/>
              </a:rPr>
              <a:t>a</a:t>
            </a:r>
            <a:r>
              <a:rPr sz="3200" spc="-39" dirty="0">
                <a:solidFill>
                  <a:prstClr val="black"/>
                </a:solidFill>
                <a:latin typeface="Calibri"/>
                <a:cs typeface="Calibri"/>
              </a:rPr>
              <a:t>t</a:t>
            </a:r>
            <a:r>
              <a:rPr sz="3200" dirty="0">
                <a:solidFill>
                  <a:prstClr val="black"/>
                </a:solidFill>
                <a:latin typeface="Calibri"/>
                <a:cs typeface="Calibri"/>
              </a:rPr>
              <a:t>as</a:t>
            </a:r>
            <a:r>
              <a:rPr sz="3200" spc="9" dirty="0">
                <a:solidFill>
                  <a:prstClr val="black"/>
                </a:solidFill>
                <a:latin typeface="Calibri"/>
                <a:cs typeface="Calibri"/>
              </a:rPr>
              <a:t> </a:t>
            </a:r>
            <a:r>
              <a:rPr sz="3200" dirty="0">
                <a:solidFill>
                  <a:prstClr val="black"/>
                </a:solidFill>
                <a:latin typeface="Calibri"/>
                <a:cs typeface="Calibri"/>
              </a:rPr>
              <a:t>seh</a:t>
            </a:r>
            <a:r>
              <a:rPr sz="3200" spc="-9" dirty="0">
                <a:solidFill>
                  <a:prstClr val="black"/>
                </a:solidFill>
                <a:latin typeface="Calibri"/>
                <a:cs typeface="Calibri"/>
              </a:rPr>
              <a:t>i</a:t>
            </a:r>
            <a:r>
              <a:rPr sz="3200" dirty="0">
                <a:solidFill>
                  <a:prstClr val="black"/>
                </a:solidFill>
                <a:latin typeface="Calibri"/>
                <a:cs typeface="Calibri"/>
              </a:rPr>
              <a:t>n</a:t>
            </a:r>
            <a:r>
              <a:rPr sz="3200" spc="19" dirty="0">
                <a:solidFill>
                  <a:prstClr val="black"/>
                </a:solidFill>
                <a:latin typeface="Calibri"/>
                <a:cs typeface="Calibri"/>
              </a:rPr>
              <a:t>g</a:t>
            </a:r>
            <a:r>
              <a:rPr sz="3200" spc="-54" dirty="0">
                <a:solidFill>
                  <a:prstClr val="black"/>
                </a:solidFill>
                <a:latin typeface="Calibri"/>
                <a:cs typeface="Calibri"/>
              </a:rPr>
              <a:t>g</a:t>
            </a:r>
            <a:r>
              <a:rPr sz="3200" dirty="0">
                <a:solidFill>
                  <a:prstClr val="black"/>
                </a:solidFill>
                <a:latin typeface="Calibri"/>
                <a:cs typeface="Calibri"/>
              </a:rPr>
              <a:t>a </a:t>
            </a:r>
            <a:r>
              <a:rPr sz="3200" spc="-25" dirty="0">
                <a:solidFill>
                  <a:prstClr val="black"/>
                </a:solidFill>
                <a:latin typeface="Calibri"/>
                <a:cs typeface="Calibri"/>
              </a:rPr>
              <a:t>e</a:t>
            </a:r>
            <a:r>
              <a:rPr sz="3200" spc="-89" dirty="0">
                <a:solidFill>
                  <a:prstClr val="black"/>
                </a:solidFill>
                <a:latin typeface="Calibri"/>
                <a:cs typeface="Calibri"/>
              </a:rPr>
              <a:t>f</a:t>
            </a:r>
            <a:r>
              <a:rPr sz="3200" dirty="0">
                <a:solidFill>
                  <a:prstClr val="black"/>
                </a:solidFill>
                <a:latin typeface="Calibri"/>
                <a:cs typeface="Calibri"/>
              </a:rPr>
              <a:t>ek</a:t>
            </a:r>
            <a:r>
              <a:rPr sz="3200" spc="-14" dirty="0">
                <a:solidFill>
                  <a:prstClr val="black"/>
                </a:solidFill>
                <a:latin typeface="Calibri"/>
                <a:cs typeface="Calibri"/>
              </a:rPr>
              <a:t> </a:t>
            </a:r>
            <a:r>
              <a:rPr sz="3200" spc="-114" dirty="0">
                <a:solidFill>
                  <a:prstClr val="black"/>
                </a:solidFill>
                <a:latin typeface="Calibri"/>
                <a:cs typeface="Calibri"/>
              </a:rPr>
              <a:t>k</a:t>
            </a:r>
            <a:r>
              <a:rPr sz="3200" dirty="0">
                <a:solidFill>
                  <a:prstClr val="black"/>
                </a:solidFill>
                <a:latin typeface="Calibri"/>
                <a:cs typeface="Calibri"/>
              </a:rPr>
              <a:t>ele</a:t>
            </a:r>
            <a:r>
              <a:rPr sz="3200" spc="-4" dirty="0">
                <a:solidFill>
                  <a:prstClr val="black"/>
                </a:solidFill>
                <a:latin typeface="Calibri"/>
                <a:cs typeface="Calibri"/>
              </a:rPr>
              <a:t>n</a:t>
            </a:r>
            <a:r>
              <a:rPr sz="3200" dirty="0">
                <a:solidFill>
                  <a:prstClr val="black"/>
                </a:solidFill>
                <a:latin typeface="Calibri"/>
                <a:cs typeface="Calibri"/>
              </a:rPr>
              <a:t>g</a:t>
            </a:r>
            <a:r>
              <a:rPr sz="3200" spc="-39" dirty="0">
                <a:solidFill>
                  <a:prstClr val="black"/>
                </a:solidFill>
                <a:latin typeface="Calibri"/>
                <a:cs typeface="Calibri"/>
              </a:rPr>
              <a:t>k</a:t>
            </a:r>
            <a:r>
              <a:rPr sz="3200" dirty="0">
                <a:solidFill>
                  <a:prstClr val="black"/>
                </a:solidFill>
                <a:latin typeface="Calibri"/>
                <a:cs typeface="Calibri"/>
              </a:rPr>
              <a:t>un</a:t>
            </a:r>
            <a:r>
              <a:rPr sz="3200" spc="-64" dirty="0">
                <a:solidFill>
                  <a:prstClr val="black"/>
                </a:solidFill>
                <a:latin typeface="Calibri"/>
                <a:cs typeface="Calibri"/>
              </a:rPr>
              <a:t>g</a:t>
            </a:r>
            <a:r>
              <a:rPr sz="3200" dirty="0">
                <a:solidFill>
                  <a:prstClr val="black"/>
                </a:solidFill>
                <a:latin typeface="Calibri"/>
                <a:cs typeface="Calibri"/>
              </a:rPr>
              <a:t>an</a:t>
            </a:r>
            <a:r>
              <a:rPr sz="3200" spc="19" dirty="0">
                <a:solidFill>
                  <a:prstClr val="black"/>
                </a:solidFill>
                <a:latin typeface="Calibri"/>
                <a:cs typeface="Calibri"/>
              </a:rPr>
              <a:t> </a:t>
            </a:r>
            <a:r>
              <a:rPr sz="3200" dirty="0">
                <a:solidFill>
                  <a:prstClr val="black"/>
                </a:solidFill>
                <a:latin typeface="Calibri"/>
                <a:cs typeface="Calibri"/>
              </a:rPr>
              <a:t>per</a:t>
            </a:r>
            <a:r>
              <a:rPr sz="3200" spc="-9" dirty="0">
                <a:solidFill>
                  <a:prstClr val="black"/>
                </a:solidFill>
                <a:latin typeface="Calibri"/>
                <a:cs typeface="Calibri"/>
              </a:rPr>
              <a:t>m</a:t>
            </a:r>
            <a:r>
              <a:rPr sz="3200" dirty="0">
                <a:solidFill>
                  <a:prstClr val="black"/>
                </a:solidFill>
                <a:latin typeface="Calibri"/>
                <a:cs typeface="Calibri"/>
              </a:rPr>
              <a:t>u</a:t>
            </a:r>
            <a:r>
              <a:rPr sz="3200" spc="-69" dirty="0">
                <a:solidFill>
                  <a:prstClr val="black"/>
                </a:solidFill>
                <a:latin typeface="Calibri"/>
                <a:cs typeface="Calibri"/>
              </a:rPr>
              <a:t>k</a:t>
            </a:r>
            <a:r>
              <a:rPr sz="3200" dirty="0">
                <a:solidFill>
                  <a:prstClr val="black"/>
                </a:solidFill>
                <a:latin typeface="Calibri"/>
                <a:cs typeface="Calibri"/>
              </a:rPr>
              <a:t>aan</a:t>
            </a:r>
            <a:r>
              <a:rPr sz="3200" spc="19" dirty="0">
                <a:solidFill>
                  <a:prstClr val="black"/>
                </a:solidFill>
                <a:latin typeface="Calibri"/>
                <a:cs typeface="Calibri"/>
              </a:rPr>
              <a:t> </a:t>
            </a:r>
            <a:r>
              <a:rPr sz="3200" dirty="0">
                <a:solidFill>
                  <a:prstClr val="black"/>
                </a:solidFill>
                <a:latin typeface="Calibri"/>
                <a:cs typeface="Calibri"/>
              </a:rPr>
              <a:t>bu</a:t>
            </a:r>
            <a:r>
              <a:rPr sz="3200" spc="-14" dirty="0">
                <a:solidFill>
                  <a:prstClr val="black"/>
                </a:solidFill>
                <a:latin typeface="Calibri"/>
                <a:cs typeface="Calibri"/>
              </a:rPr>
              <a:t>m</a:t>
            </a:r>
            <a:r>
              <a:rPr sz="3200" dirty="0">
                <a:solidFill>
                  <a:prstClr val="black"/>
                </a:solidFill>
                <a:latin typeface="Calibri"/>
                <a:cs typeface="Calibri"/>
              </a:rPr>
              <a:t>i</a:t>
            </a:r>
            <a:r>
              <a:rPr sz="3200" spc="-64" dirty="0">
                <a:solidFill>
                  <a:prstClr val="black"/>
                </a:solidFill>
                <a:latin typeface="Calibri"/>
                <a:cs typeface="Calibri"/>
              </a:rPr>
              <a:t>n</a:t>
            </a:r>
            <a:r>
              <a:rPr sz="3200" spc="-44" dirty="0">
                <a:solidFill>
                  <a:prstClr val="black"/>
                </a:solidFill>
                <a:latin typeface="Calibri"/>
                <a:cs typeface="Calibri"/>
              </a:rPr>
              <a:t>y</a:t>
            </a:r>
            <a:r>
              <a:rPr sz="3200" dirty="0">
                <a:solidFill>
                  <a:prstClr val="black"/>
                </a:solidFill>
                <a:latin typeface="Calibri"/>
                <a:cs typeface="Calibri"/>
              </a:rPr>
              <a:t>a</a:t>
            </a:r>
            <a:r>
              <a:rPr sz="3200" spc="44" dirty="0">
                <a:solidFill>
                  <a:prstClr val="black"/>
                </a:solidFill>
                <a:latin typeface="Calibri"/>
                <a:cs typeface="Calibri"/>
              </a:rPr>
              <a:t> </a:t>
            </a:r>
            <a:r>
              <a:rPr sz="3200" dirty="0">
                <a:solidFill>
                  <a:prstClr val="black"/>
                </a:solidFill>
                <a:latin typeface="Calibri"/>
                <a:cs typeface="Calibri"/>
              </a:rPr>
              <a:t>dap</a:t>
            </a:r>
            <a:r>
              <a:rPr sz="3200" spc="-29" dirty="0">
                <a:solidFill>
                  <a:prstClr val="black"/>
                </a:solidFill>
                <a:latin typeface="Calibri"/>
                <a:cs typeface="Calibri"/>
              </a:rPr>
              <a:t>a</a:t>
            </a:r>
            <a:r>
              <a:rPr sz="3200" dirty="0">
                <a:solidFill>
                  <a:prstClr val="black"/>
                </a:solidFill>
                <a:latin typeface="Calibri"/>
                <a:cs typeface="Calibri"/>
              </a:rPr>
              <a:t>t diaba</a:t>
            </a:r>
            <a:r>
              <a:rPr sz="3200" spc="-9" dirty="0">
                <a:solidFill>
                  <a:prstClr val="black"/>
                </a:solidFill>
                <a:latin typeface="Calibri"/>
                <a:cs typeface="Calibri"/>
              </a:rPr>
              <a:t>i</a:t>
            </a:r>
            <a:r>
              <a:rPr sz="3200" spc="-64" dirty="0">
                <a:solidFill>
                  <a:prstClr val="black"/>
                </a:solidFill>
                <a:latin typeface="Calibri"/>
                <a:cs typeface="Calibri"/>
              </a:rPr>
              <a:t>k</a:t>
            </a:r>
            <a:r>
              <a:rPr sz="3200" dirty="0">
                <a:solidFill>
                  <a:prstClr val="black"/>
                </a:solidFill>
                <a:latin typeface="Calibri"/>
                <a:cs typeface="Calibri"/>
              </a:rPr>
              <a:t>an</a:t>
            </a:r>
            <a:r>
              <a:rPr sz="3200" spc="49" dirty="0">
                <a:solidFill>
                  <a:prstClr val="black"/>
                </a:solidFill>
                <a:latin typeface="Calibri"/>
                <a:cs typeface="Calibri"/>
              </a:rPr>
              <a:t> </a:t>
            </a:r>
            <a:r>
              <a:rPr sz="3200" dirty="0">
                <a:solidFill>
                  <a:prstClr val="black"/>
                </a:solidFill>
                <a:latin typeface="Calibri"/>
                <a:cs typeface="Calibri"/>
              </a:rPr>
              <a:t>dan</a:t>
            </a:r>
            <a:r>
              <a:rPr sz="3200" spc="19" dirty="0">
                <a:solidFill>
                  <a:prstClr val="black"/>
                </a:solidFill>
                <a:latin typeface="Calibri"/>
                <a:cs typeface="Calibri"/>
              </a:rPr>
              <a:t> </a:t>
            </a:r>
            <a:r>
              <a:rPr sz="3200" dirty="0">
                <a:solidFill>
                  <a:prstClr val="black"/>
                </a:solidFill>
                <a:latin typeface="Calibri"/>
                <a:cs typeface="Calibri"/>
              </a:rPr>
              <a:t>perh</a:t>
            </a:r>
            <a:r>
              <a:rPr sz="3200" spc="-9" dirty="0">
                <a:solidFill>
                  <a:prstClr val="black"/>
                </a:solidFill>
                <a:latin typeface="Calibri"/>
                <a:cs typeface="Calibri"/>
              </a:rPr>
              <a:t>i</a:t>
            </a:r>
            <a:r>
              <a:rPr sz="3200" dirty="0">
                <a:solidFill>
                  <a:prstClr val="black"/>
                </a:solidFill>
                <a:latin typeface="Calibri"/>
                <a:cs typeface="Calibri"/>
              </a:rPr>
              <a:t>tun</a:t>
            </a:r>
            <a:r>
              <a:rPr sz="3200" spc="-69" dirty="0">
                <a:solidFill>
                  <a:prstClr val="black"/>
                </a:solidFill>
                <a:latin typeface="Calibri"/>
                <a:cs typeface="Calibri"/>
              </a:rPr>
              <a:t>g</a:t>
            </a:r>
            <a:r>
              <a:rPr sz="3200" dirty="0">
                <a:solidFill>
                  <a:prstClr val="black"/>
                </a:solidFill>
                <a:latin typeface="Calibri"/>
                <a:cs typeface="Calibri"/>
              </a:rPr>
              <a:t>an</a:t>
            </a:r>
            <a:r>
              <a:rPr sz="3200" spc="-64" dirty="0">
                <a:solidFill>
                  <a:prstClr val="black"/>
                </a:solidFill>
                <a:latin typeface="Calibri"/>
                <a:cs typeface="Calibri"/>
              </a:rPr>
              <a:t>n</a:t>
            </a:r>
            <a:r>
              <a:rPr sz="3200" spc="-44" dirty="0">
                <a:solidFill>
                  <a:prstClr val="black"/>
                </a:solidFill>
                <a:latin typeface="Calibri"/>
                <a:cs typeface="Calibri"/>
              </a:rPr>
              <a:t>y</a:t>
            </a:r>
            <a:r>
              <a:rPr sz="3200" dirty="0">
                <a:solidFill>
                  <a:prstClr val="black"/>
                </a:solidFill>
                <a:latin typeface="Calibri"/>
                <a:cs typeface="Calibri"/>
              </a:rPr>
              <a:t>a</a:t>
            </a:r>
            <a:r>
              <a:rPr sz="3200" spc="50" dirty="0">
                <a:solidFill>
                  <a:prstClr val="black"/>
                </a:solidFill>
                <a:latin typeface="Calibri"/>
                <a:cs typeface="Calibri"/>
              </a:rPr>
              <a:t> </a:t>
            </a:r>
            <a:r>
              <a:rPr sz="3200" dirty="0">
                <a:solidFill>
                  <a:prstClr val="black"/>
                </a:solidFill>
                <a:latin typeface="Calibri"/>
                <a:cs typeface="Calibri"/>
              </a:rPr>
              <a:t>dap</a:t>
            </a:r>
            <a:r>
              <a:rPr sz="3200" spc="-29" dirty="0">
                <a:solidFill>
                  <a:prstClr val="black"/>
                </a:solidFill>
                <a:latin typeface="Calibri"/>
                <a:cs typeface="Calibri"/>
              </a:rPr>
              <a:t>a</a:t>
            </a:r>
            <a:r>
              <a:rPr sz="3200" dirty="0">
                <a:solidFill>
                  <a:prstClr val="black"/>
                </a:solidFill>
                <a:latin typeface="Calibri"/>
                <a:cs typeface="Calibri"/>
              </a:rPr>
              <a:t>t</a:t>
            </a:r>
            <a:r>
              <a:rPr sz="3200" spc="14" dirty="0">
                <a:solidFill>
                  <a:prstClr val="black"/>
                </a:solidFill>
                <a:latin typeface="Calibri"/>
                <a:cs typeface="Calibri"/>
              </a:rPr>
              <a:t> </a:t>
            </a:r>
            <a:r>
              <a:rPr sz="3200" dirty="0">
                <a:solidFill>
                  <a:prstClr val="black"/>
                </a:solidFill>
                <a:latin typeface="Calibri"/>
                <a:cs typeface="Calibri"/>
              </a:rPr>
              <a:t>langs</a:t>
            </a:r>
            <a:r>
              <a:rPr sz="3200" spc="-9" dirty="0">
                <a:solidFill>
                  <a:prstClr val="black"/>
                </a:solidFill>
                <a:latin typeface="Calibri"/>
                <a:cs typeface="Calibri"/>
              </a:rPr>
              <a:t>u</a:t>
            </a:r>
            <a:r>
              <a:rPr sz="3200" dirty="0">
                <a:solidFill>
                  <a:prstClr val="black"/>
                </a:solidFill>
                <a:latin typeface="Calibri"/>
                <a:cs typeface="Calibri"/>
              </a:rPr>
              <a:t>ng di</a:t>
            </a:r>
            <a:r>
              <a:rPr sz="3200" spc="-44" dirty="0">
                <a:solidFill>
                  <a:prstClr val="black"/>
                </a:solidFill>
                <a:latin typeface="Calibri"/>
                <a:cs typeface="Calibri"/>
              </a:rPr>
              <a:t>r</a:t>
            </a:r>
            <a:r>
              <a:rPr sz="3200" spc="-19" dirty="0">
                <a:solidFill>
                  <a:prstClr val="black"/>
                </a:solidFill>
                <a:latin typeface="Calibri"/>
                <a:cs typeface="Calibri"/>
              </a:rPr>
              <a:t>e</a:t>
            </a:r>
            <a:r>
              <a:rPr sz="3200" spc="-89" dirty="0">
                <a:solidFill>
                  <a:prstClr val="black"/>
                </a:solidFill>
                <a:latin typeface="Calibri"/>
                <a:cs typeface="Calibri"/>
              </a:rPr>
              <a:t>f</a:t>
            </a:r>
            <a:r>
              <a:rPr sz="3200" dirty="0">
                <a:solidFill>
                  <a:prstClr val="black"/>
                </a:solidFill>
                <a:latin typeface="Calibri"/>
                <a:cs typeface="Calibri"/>
              </a:rPr>
              <a:t>e</a:t>
            </a:r>
            <a:r>
              <a:rPr sz="3200" spc="-34" dirty="0">
                <a:solidFill>
                  <a:prstClr val="black"/>
                </a:solidFill>
                <a:latin typeface="Calibri"/>
                <a:cs typeface="Calibri"/>
              </a:rPr>
              <a:t>r</a:t>
            </a:r>
            <a:r>
              <a:rPr sz="3200" dirty="0">
                <a:solidFill>
                  <a:prstClr val="black"/>
                </a:solidFill>
                <a:latin typeface="Calibri"/>
                <a:cs typeface="Calibri"/>
              </a:rPr>
              <a:t>ens</a:t>
            </a:r>
            <a:r>
              <a:rPr sz="3200" spc="-9" dirty="0">
                <a:solidFill>
                  <a:prstClr val="black"/>
                </a:solidFill>
                <a:latin typeface="Calibri"/>
                <a:cs typeface="Calibri"/>
              </a:rPr>
              <a:t>i</a:t>
            </a:r>
            <a:r>
              <a:rPr sz="3200" spc="-64" dirty="0">
                <a:solidFill>
                  <a:prstClr val="black"/>
                </a:solidFill>
                <a:latin typeface="Calibri"/>
                <a:cs typeface="Calibri"/>
              </a:rPr>
              <a:t>k</a:t>
            </a:r>
            <a:r>
              <a:rPr sz="3200" dirty="0">
                <a:solidFill>
                  <a:prstClr val="black"/>
                </a:solidFill>
                <a:latin typeface="Calibri"/>
                <a:cs typeface="Calibri"/>
              </a:rPr>
              <a:t>an pada</a:t>
            </a:r>
            <a:r>
              <a:rPr sz="3200" spc="14" dirty="0">
                <a:solidFill>
                  <a:prstClr val="black"/>
                </a:solidFill>
                <a:latin typeface="Calibri"/>
                <a:cs typeface="Calibri"/>
              </a:rPr>
              <a:t> </a:t>
            </a:r>
            <a:r>
              <a:rPr sz="3200" dirty="0">
                <a:solidFill>
                  <a:prstClr val="black"/>
                </a:solidFill>
                <a:latin typeface="Calibri"/>
                <a:cs typeface="Calibri"/>
              </a:rPr>
              <a:t>bida</a:t>
            </a:r>
            <a:r>
              <a:rPr sz="3200" spc="-9" dirty="0">
                <a:solidFill>
                  <a:prstClr val="black"/>
                </a:solidFill>
                <a:latin typeface="Calibri"/>
                <a:cs typeface="Calibri"/>
              </a:rPr>
              <a:t>n</a:t>
            </a:r>
            <a:r>
              <a:rPr sz="3200" dirty="0">
                <a:solidFill>
                  <a:prstClr val="black"/>
                </a:solidFill>
                <a:latin typeface="Calibri"/>
                <a:cs typeface="Calibri"/>
              </a:rPr>
              <a:t>g</a:t>
            </a:r>
            <a:r>
              <a:rPr sz="3200" spc="39" dirty="0">
                <a:solidFill>
                  <a:prstClr val="black"/>
                </a:solidFill>
                <a:latin typeface="Calibri"/>
                <a:cs typeface="Calibri"/>
              </a:rPr>
              <a:t> </a:t>
            </a:r>
            <a:r>
              <a:rPr sz="3200" dirty="0">
                <a:solidFill>
                  <a:prstClr val="black"/>
                </a:solidFill>
                <a:latin typeface="Calibri"/>
                <a:cs typeface="Calibri"/>
              </a:rPr>
              <a:t>d</a:t>
            </a:r>
            <a:r>
              <a:rPr sz="3200" spc="-25" dirty="0">
                <a:solidFill>
                  <a:prstClr val="black"/>
                </a:solidFill>
                <a:latin typeface="Calibri"/>
                <a:cs typeface="Calibri"/>
              </a:rPr>
              <a:t>a</a:t>
            </a:r>
            <a:r>
              <a:rPr sz="3200" spc="-39" dirty="0">
                <a:solidFill>
                  <a:prstClr val="black"/>
                </a:solidFill>
                <a:latin typeface="Calibri"/>
                <a:cs typeface="Calibri"/>
              </a:rPr>
              <a:t>t</a:t>
            </a:r>
            <a:r>
              <a:rPr sz="3200" dirty="0">
                <a:solidFill>
                  <a:prstClr val="black"/>
                </a:solidFill>
                <a:latin typeface="Calibri"/>
                <a:cs typeface="Calibri"/>
              </a:rPr>
              <a:t>ar</a:t>
            </a:r>
            <a:endParaRPr sz="3200">
              <a:solidFill>
                <a:prstClr val="black"/>
              </a:solidFill>
              <a:latin typeface="Calibri"/>
              <a:cs typeface="Calibri"/>
            </a:endParaRPr>
          </a:p>
          <a:p>
            <a:pPr marL="12700" marR="61714">
              <a:lnSpc>
                <a:spcPct val="101725"/>
              </a:lnSpc>
              <a:spcBef>
                <a:spcPts val="718"/>
              </a:spcBef>
            </a:pPr>
            <a:r>
              <a:rPr sz="3200" dirty="0">
                <a:solidFill>
                  <a:prstClr val="black"/>
                </a:solidFill>
                <a:latin typeface="Calibri"/>
                <a:cs typeface="Calibri"/>
              </a:rPr>
              <a:t>U</a:t>
            </a:r>
            <a:r>
              <a:rPr sz="3200" spc="-44" dirty="0">
                <a:solidFill>
                  <a:prstClr val="black"/>
                </a:solidFill>
                <a:latin typeface="Calibri"/>
                <a:cs typeface="Calibri"/>
              </a:rPr>
              <a:t>k</a:t>
            </a:r>
            <a:r>
              <a:rPr sz="3200" dirty="0">
                <a:solidFill>
                  <a:prstClr val="black"/>
                </a:solidFill>
                <a:latin typeface="Calibri"/>
                <a:cs typeface="Calibri"/>
              </a:rPr>
              <a:t>u</a:t>
            </a:r>
            <a:r>
              <a:rPr sz="3200" spc="-64" dirty="0">
                <a:solidFill>
                  <a:prstClr val="black"/>
                </a:solidFill>
                <a:latin typeface="Calibri"/>
                <a:cs typeface="Calibri"/>
              </a:rPr>
              <a:t>r</a:t>
            </a:r>
            <a:r>
              <a:rPr sz="3200" dirty="0">
                <a:solidFill>
                  <a:prstClr val="black"/>
                </a:solidFill>
                <a:latin typeface="Calibri"/>
                <a:cs typeface="Calibri"/>
              </a:rPr>
              <a:t>an </a:t>
            </a:r>
            <a:r>
              <a:rPr sz="3200" spc="-39" dirty="0">
                <a:solidFill>
                  <a:prstClr val="black"/>
                </a:solidFill>
                <a:latin typeface="Calibri"/>
                <a:cs typeface="Calibri"/>
              </a:rPr>
              <a:t>t</a:t>
            </a:r>
            <a:r>
              <a:rPr sz="3200" dirty="0">
                <a:solidFill>
                  <a:prstClr val="black"/>
                </a:solidFill>
                <a:latin typeface="Calibri"/>
                <a:cs typeface="Calibri"/>
              </a:rPr>
              <a:t>erbe</a:t>
            </a:r>
            <a:r>
              <a:rPr sz="3200" spc="-9" dirty="0">
                <a:solidFill>
                  <a:prstClr val="black"/>
                </a:solidFill>
                <a:latin typeface="Calibri"/>
                <a:cs typeface="Calibri"/>
              </a:rPr>
              <a:t>s</a:t>
            </a:r>
            <a:r>
              <a:rPr sz="3200" dirty="0">
                <a:solidFill>
                  <a:prstClr val="black"/>
                </a:solidFill>
                <a:latin typeface="Calibri"/>
                <a:cs typeface="Calibri"/>
              </a:rPr>
              <a:t>ar t</a:t>
            </a:r>
            <a:r>
              <a:rPr sz="3200" spc="-9" dirty="0">
                <a:solidFill>
                  <a:prstClr val="black"/>
                </a:solidFill>
                <a:latin typeface="Calibri"/>
                <a:cs typeface="Calibri"/>
              </a:rPr>
              <a:t>i</a:t>
            </a:r>
            <a:r>
              <a:rPr sz="3200" dirty="0">
                <a:solidFill>
                  <a:prstClr val="black"/>
                </a:solidFill>
                <a:latin typeface="Calibri"/>
                <a:cs typeface="Calibri"/>
              </a:rPr>
              <a:t>dak</a:t>
            </a:r>
            <a:r>
              <a:rPr sz="3200" spc="9" dirty="0">
                <a:solidFill>
                  <a:prstClr val="black"/>
                </a:solidFill>
                <a:latin typeface="Calibri"/>
                <a:cs typeface="Calibri"/>
              </a:rPr>
              <a:t> </a:t>
            </a:r>
            <a:r>
              <a:rPr sz="3200" dirty="0">
                <a:solidFill>
                  <a:prstClr val="black"/>
                </a:solidFill>
                <a:latin typeface="Calibri"/>
                <a:cs typeface="Calibri"/>
              </a:rPr>
              <a:t>me</a:t>
            </a:r>
            <a:r>
              <a:rPr sz="3200" spc="-9" dirty="0">
                <a:solidFill>
                  <a:prstClr val="black"/>
                </a:solidFill>
                <a:latin typeface="Calibri"/>
                <a:cs typeface="Calibri"/>
              </a:rPr>
              <a:t>l</a:t>
            </a:r>
            <a:r>
              <a:rPr sz="3200" dirty="0">
                <a:solidFill>
                  <a:prstClr val="black"/>
                </a:solidFill>
                <a:latin typeface="Calibri"/>
                <a:cs typeface="Calibri"/>
              </a:rPr>
              <a:t>eb</a:t>
            </a:r>
            <a:r>
              <a:rPr sz="3200" spc="-9" dirty="0">
                <a:solidFill>
                  <a:prstClr val="black"/>
                </a:solidFill>
                <a:latin typeface="Calibri"/>
                <a:cs typeface="Calibri"/>
              </a:rPr>
              <a:t>i</a:t>
            </a:r>
            <a:r>
              <a:rPr sz="3200" dirty="0">
                <a:solidFill>
                  <a:prstClr val="black"/>
                </a:solidFill>
                <a:latin typeface="Calibri"/>
                <a:cs typeface="Calibri"/>
              </a:rPr>
              <a:t>hi</a:t>
            </a:r>
            <a:r>
              <a:rPr sz="3200" spc="25" dirty="0">
                <a:solidFill>
                  <a:prstClr val="black"/>
                </a:solidFill>
                <a:latin typeface="Calibri"/>
                <a:cs typeface="Calibri"/>
              </a:rPr>
              <a:t> </a:t>
            </a:r>
            <a:r>
              <a:rPr sz="3200" dirty="0">
                <a:solidFill>
                  <a:prstClr val="black"/>
                </a:solidFill>
                <a:latin typeface="Calibri"/>
                <a:cs typeface="Calibri"/>
              </a:rPr>
              <a:t>55</a:t>
            </a:r>
            <a:r>
              <a:rPr sz="3200" spc="-9" dirty="0">
                <a:solidFill>
                  <a:prstClr val="black"/>
                </a:solidFill>
                <a:latin typeface="Calibri"/>
                <a:cs typeface="Calibri"/>
              </a:rPr>
              <a:t> </a:t>
            </a:r>
            <a:r>
              <a:rPr sz="3200" dirty="0">
                <a:solidFill>
                  <a:prstClr val="black"/>
                </a:solidFill>
                <a:latin typeface="Calibri"/>
                <a:cs typeface="Calibri"/>
              </a:rPr>
              <a:t>km</a:t>
            </a:r>
            <a:endParaRPr sz="3200">
              <a:solidFill>
                <a:prstClr val="black"/>
              </a:solidFill>
              <a:latin typeface="Calibri"/>
              <a:cs typeface="Calibri"/>
            </a:endParaRPr>
          </a:p>
        </p:txBody>
      </p:sp>
      <p:sp>
        <p:nvSpPr>
          <p:cNvPr id="3" name="object 3"/>
          <p:cNvSpPr txBox="1"/>
          <p:nvPr/>
        </p:nvSpPr>
        <p:spPr>
          <a:xfrm>
            <a:off x="1717041" y="1684751"/>
            <a:ext cx="228853" cy="432307"/>
          </a:xfrm>
          <a:prstGeom prst="rect">
            <a:avLst/>
          </a:prstGeom>
        </p:spPr>
        <p:txBody>
          <a:bodyPr wrap="square" lIns="0" tIns="0" rIns="0" bIns="0" rtlCol="0">
            <a:noAutofit/>
          </a:bodyPr>
          <a:lstStyle/>
          <a:p>
            <a:pPr marL="12700">
              <a:lnSpc>
                <a:spcPts val="3375"/>
              </a:lnSpc>
              <a:spcBef>
                <a:spcPts val="168"/>
              </a:spcBef>
            </a:pPr>
            <a:r>
              <a:rPr sz="3200" dirty="0">
                <a:solidFill>
                  <a:prstClr val="black"/>
                </a:solidFill>
                <a:latin typeface="Arial"/>
                <a:cs typeface="Arial"/>
              </a:rPr>
              <a:t>•</a:t>
            </a:r>
            <a:endParaRPr sz="3200">
              <a:solidFill>
                <a:prstClr val="black"/>
              </a:solidFill>
              <a:latin typeface="Arial"/>
              <a:cs typeface="Arial"/>
            </a:endParaRPr>
          </a:p>
        </p:txBody>
      </p:sp>
      <p:sp>
        <p:nvSpPr>
          <p:cNvPr id="2" name="object 2"/>
          <p:cNvSpPr txBox="1"/>
          <p:nvPr/>
        </p:nvSpPr>
        <p:spPr>
          <a:xfrm>
            <a:off x="1717040" y="3733394"/>
            <a:ext cx="229006" cy="432612"/>
          </a:xfrm>
          <a:prstGeom prst="rect">
            <a:avLst/>
          </a:prstGeom>
        </p:spPr>
        <p:txBody>
          <a:bodyPr wrap="square" lIns="0" tIns="0" rIns="0" bIns="0" rtlCol="0">
            <a:noAutofit/>
          </a:bodyPr>
          <a:lstStyle/>
          <a:p>
            <a:pPr marL="12700">
              <a:lnSpc>
                <a:spcPts val="3375"/>
              </a:lnSpc>
              <a:spcBef>
                <a:spcPts val="168"/>
              </a:spcBef>
            </a:pPr>
            <a:r>
              <a:rPr sz="3200" dirty="0">
                <a:solidFill>
                  <a:prstClr val="black"/>
                </a:solidFill>
                <a:latin typeface="Arial"/>
                <a:cs typeface="Arial"/>
              </a:rPr>
              <a:t>•</a:t>
            </a:r>
            <a:endParaRPr sz="3200">
              <a:solidFill>
                <a:prstClr val="black"/>
              </a:solidFill>
              <a:latin typeface="Arial"/>
              <a:cs typeface="Arial"/>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2059941" y="318796"/>
            <a:ext cx="7759455" cy="1761083"/>
          </a:xfrm>
          <a:prstGeom prst="rect">
            <a:avLst/>
          </a:prstGeom>
        </p:spPr>
        <p:txBody>
          <a:bodyPr wrap="square" lIns="0" tIns="0" rIns="0" bIns="0" rtlCol="0">
            <a:noAutofit/>
          </a:bodyPr>
          <a:lstStyle/>
          <a:p>
            <a:pPr marL="316372" algn="ctr">
              <a:lnSpc>
                <a:spcPts val="4175"/>
              </a:lnSpc>
              <a:spcBef>
                <a:spcPts val="208"/>
              </a:spcBef>
            </a:pPr>
            <a:r>
              <a:rPr sz="6000" baseline="3413" dirty="0">
                <a:solidFill>
                  <a:prstClr val="black"/>
                </a:solidFill>
                <a:latin typeface="Calibri"/>
                <a:cs typeface="Calibri"/>
              </a:rPr>
              <a:t>SU</a:t>
            </a:r>
            <a:r>
              <a:rPr sz="6000" spc="-50" baseline="3413" dirty="0">
                <a:solidFill>
                  <a:prstClr val="black"/>
                </a:solidFill>
                <a:latin typeface="Calibri"/>
                <a:cs typeface="Calibri"/>
              </a:rPr>
              <a:t>R</a:t>
            </a:r>
            <a:r>
              <a:rPr sz="6000" baseline="3413" dirty="0">
                <a:solidFill>
                  <a:prstClr val="black"/>
                </a:solidFill>
                <a:latin typeface="Calibri"/>
                <a:cs typeface="Calibri"/>
              </a:rPr>
              <a:t>VEI</a:t>
            </a:r>
            <a:r>
              <a:rPr sz="6000" spc="9" baseline="3413" dirty="0">
                <a:solidFill>
                  <a:prstClr val="black"/>
                </a:solidFill>
                <a:latin typeface="Calibri"/>
                <a:cs typeface="Calibri"/>
              </a:rPr>
              <a:t> </a:t>
            </a:r>
            <a:r>
              <a:rPr sz="6000" baseline="3413" dirty="0">
                <a:solidFill>
                  <a:prstClr val="black"/>
                </a:solidFill>
                <a:latin typeface="Calibri"/>
                <a:cs typeface="Calibri"/>
              </a:rPr>
              <a:t>PERM</a:t>
            </a:r>
            <a:r>
              <a:rPr sz="6000" spc="14" baseline="3413" dirty="0">
                <a:solidFill>
                  <a:prstClr val="black"/>
                </a:solidFill>
                <a:latin typeface="Calibri"/>
                <a:cs typeface="Calibri"/>
              </a:rPr>
              <a:t>U</a:t>
            </a:r>
            <a:r>
              <a:rPr sz="6000" baseline="3413" dirty="0">
                <a:solidFill>
                  <a:prstClr val="black"/>
                </a:solidFill>
                <a:latin typeface="Calibri"/>
                <a:cs typeface="Calibri"/>
              </a:rPr>
              <a:t>KAAN </a:t>
            </a:r>
            <a:r>
              <a:rPr sz="6000" spc="-325" baseline="3413" dirty="0">
                <a:solidFill>
                  <a:prstClr val="black"/>
                </a:solidFill>
                <a:latin typeface="Calibri"/>
                <a:cs typeface="Calibri"/>
              </a:rPr>
              <a:t>T</a:t>
            </a:r>
            <a:r>
              <a:rPr sz="6000" baseline="3413" dirty="0">
                <a:solidFill>
                  <a:prstClr val="black"/>
                </a:solidFill>
                <a:latin typeface="Calibri"/>
                <a:cs typeface="Calibri"/>
              </a:rPr>
              <a:t>ANAH </a:t>
            </a:r>
            <a:r>
              <a:rPr sz="6000" spc="-50" baseline="3413" dirty="0">
                <a:solidFill>
                  <a:prstClr val="black"/>
                </a:solidFill>
                <a:latin typeface="Calibri"/>
                <a:cs typeface="Calibri"/>
              </a:rPr>
              <a:t>D</a:t>
            </a:r>
            <a:r>
              <a:rPr sz="6000" spc="-309" baseline="3413" dirty="0">
                <a:solidFill>
                  <a:prstClr val="black"/>
                </a:solidFill>
                <a:latin typeface="Calibri"/>
                <a:cs typeface="Calibri"/>
              </a:rPr>
              <a:t>A</a:t>
            </a:r>
            <a:r>
              <a:rPr sz="6000" spc="-314" baseline="3413" dirty="0">
                <a:solidFill>
                  <a:prstClr val="black"/>
                </a:solidFill>
                <a:latin typeface="Calibri"/>
                <a:cs typeface="Calibri"/>
              </a:rPr>
              <a:t>T</a:t>
            </a:r>
            <a:r>
              <a:rPr sz="6000" baseline="3413" dirty="0">
                <a:solidFill>
                  <a:prstClr val="black"/>
                </a:solidFill>
                <a:latin typeface="Calibri"/>
                <a:cs typeface="Calibri"/>
              </a:rPr>
              <a:t>AR</a:t>
            </a:r>
            <a:endParaRPr sz="4000">
              <a:solidFill>
                <a:prstClr val="black"/>
              </a:solidFill>
              <a:latin typeface="Calibri"/>
              <a:cs typeface="Calibri"/>
            </a:endParaRPr>
          </a:p>
          <a:p>
            <a:pPr marL="2031276" marR="1718707" algn="ctr">
              <a:lnSpc>
                <a:spcPts val="4800"/>
              </a:lnSpc>
              <a:spcBef>
                <a:spcPts val="31"/>
              </a:spcBef>
            </a:pPr>
            <a:r>
              <a:rPr sz="6000" baseline="1365" dirty="0">
                <a:solidFill>
                  <a:prstClr val="black"/>
                </a:solidFill>
                <a:latin typeface="Calibri"/>
                <a:cs typeface="Calibri"/>
              </a:rPr>
              <a:t>(PLAN</a:t>
            </a:r>
            <a:r>
              <a:rPr sz="6000" spc="-83" baseline="1365" dirty="0">
                <a:solidFill>
                  <a:prstClr val="black"/>
                </a:solidFill>
                <a:latin typeface="Calibri"/>
                <a:cs typeface="Calibri"/>
              </a:rPr>
              <a:t> </a:t>
            </a:r>
            <a:r>
              <a:rPr sz="6000" baseline="1365" dirty="0">
                <a:solidFill>
                  <a:prstClr val="black"/>
                </a:solidFill>
                <a:latin typeface="Calibri"/>
                <a:cs typeface="Calibri"/>
              </a:rPr>
              <a:t>SU</a:t>
            </a:r>
            <a:r>
              <a:rPr sz="6000" spc="-50" baseline="1365" dirty="0">
                <a:solidFill>
                  <a:prstClr val="black"/>
                </a:solidFill>
                <a:latin typeface="Calibri"/>
                <a:cs typeface="Calibri"/>
              </a:rPr>
              <a:t>R</a:t>
            </a:r>
            <a:r>
              <a:rPr sz="6000" baseline="1365" dirty="0">
                <a:solidFill>
                  <a:prstClr val="black"/>
                </a:solidFill>
                <a:latin typeface="Calibri"/>
                <a:cs typeface="Calibri"/>
              </a:rPr>
              <a:t>VEYING)</a:t>
            </a:r>
            <a:endParaRPr sz="4000">
              <a:solidFill>
                <a:prstClr val="black"/>
              </a:solidFill>
              <a:latin typeface="Calibri"/>
              <a:cs typeface="Calibri"/>
            </a:endParaRPr>
          </a:p>
          <a:p>
            <a:pPr marL="12700" marR="38084">
              <a:lnSpc>
                <a:spcPct val="101725"/>
              </a:lnSpc>
              <a:spcBef>
                <a:spcPts val="1188"/>
              </a:spcBef>
            </a:pPr>
            <a:r>
              <a:rPr sz="2800" dirty="0">
                <a:solidFill>
                  <a:prstClr val="black"/>
                </a:solidFill>
                <a:latin typeface="Calibri"/>
                <a:cs typeface="Calibri"/>
              </a:rPr>
              <a:t>Su</a:t>
            </a:r>
            <a:r>
              <a:rPr sz="2800" spc="14" dirty="0">
                <a:solidFill>
                  <a:prstClr val="black"/>
                </a:solidFill>
                <a:latin typeface="Calibri"/>
                <a:cs typeface="Calibri"/>
              </a:rPr>
              <a:t>r</a:t>
            </a:r>
            <a:r>
              <a:rPr sz="2800" spc="-25" dirty="0">
                <a:solidFill>
                  <a:prstClr val="black"/>
                </a:solidFill>
                <a:latin typeface="Calibri"/>
                <a:cs typeface="Calibri"/>
              </a:rPr>
              <a:t>v</a:t>
            </a:r>
            <a:r>
              <a:rPr sz="2800" dirty="0">
                <a:solidFill>
                  <a:prstClr val="black"/>
                </a:solidFill>
                <a:latin typeface="Calibri"/>
                <a:cs typeface="Calibri"/>
              </a:rPr>
              <a:t>ei</a:t>
            </a:r>
            <a:r>
              <a:rPr sz="2800" spc="-22" dirty="0">
                <a:solidFill>
                  <a:prstClr val="black"/>
                </a:solidFill>
                <a:latin typeface="Calibri"/>
                <a:cs typeface="Calibri"/>
              </a:rPr>
              <a:t> </a:t>
            </a:r>
            <a:r>
              <a:rPr sz="2800" spc="-25" dirty="0">
                <a:solidFill>
                  <a:prstClr val="black"/>
                </a:solidFill>
                <a:latin typeface="Calibri"/>
                <a:cs typeface="Calibri"/>
              </a:rPr>
              <a:t>t</a:t>
            </a:r>
            <a:r>
              <a:rPr sz="2800" dirty="0">
                <a:solidFill>
                  <a:prstClr val="black"/>
                </a:solidFill>
                <a:latin typeface="Calibri"/>
                <a:cs typeface="Calibri"/>
              </a:rPr>
              <a:t>opog</a:t>
            </a:r>
            <a:r>
              <a:rPr sz="2800" spc="-59" dirty="0">
                <a:solidFill>
                  <a:prstClr val="black"/>
                </a:solidFill>
                <a:latin typeface="Calibri"/>
                <a:cs typeface="Calibri"/>
              </a:rPr>
              <a:t>r</a:t>
            </a:r>
            <a:r>
              <a:rPr sz="2800" dirty="0">
                <a:solidFill>
                  <a:prstClr val="black"/>
                </a:solidFill>
                <a:latin typeface="Calibri"/>
                <a:cs typeface="Calibri"/>
              </a:rPr>
              <a:t>afi</a:t>
            </a:r>
            <a:r>
              <a:rPr sz="2800" spc="-105" dirty="0">
                <a:solidFill>
                  <a:prstClr val="black"/>
                </a:solidFill>
                <a:latin typeface="Calibri"/>
                <a:cs typeface="Calibri"/>
              </a:rPr>
              <a:t> </a:t>
            </a:r>
            <a:r>
              <a:rPr sz="2800" dirty="0">
                <a:solidFill>
                  <a:prstClr val="black"/>
                </a:solidFill>
                <a:latin typeface="Calibri"/>
                <a:cs typeface="Calibri"/>
              </a:rPr>
              <a:t>(</a:t>
            </a:r>
            <a:r>
              <a:rPr sz="2800" spc="-19" dirty="0">
                <a:solidFill>
                  <a:prstClr val="black"/>
                </a:solidFill>
                <a:latin typeface="Calibri"/>
                <a:cs typeface="Calibri"/>
              </a:rPr>
              <a:t>t</a:t>
            </a:r>
            <a:r>
              <a:rPr sz="2800" dirty="0">
                <a:solidFill>
                  <a:prstClr val="black"/>
                </a:solidFill>
                <a:latin typeface="Calibri"/>
                <a:cs typeface="Calibri"/>
              </a:rPr>
              <a:t>opog</a:t>
            </a:r>
            <a:r>
              <a:rPr sz="2800" spc="-59" dirty="0">
                <a:solidFill>
                  <a:prstClr val="black"/>
                </a:solidFill>
                <a:latin typeface="Calibri"/>
                <a:cs typeface="Calibri"/>
              </a:rPr>
              <a:t>r</a:t>
            </a:r>
            <a:r>
              <a:rPr sz="2800" dirty="0">
                <a:solidFill>
                  <a:prstClr val="black"/>
                </a:solidFill>
                <a:latin typeface="Calibri"/>
                <a:cs typeface="Calibri"/>
              </a:rPr>
              <a:t>aph</a:t>
            </a:r>
            <a:r>
              <a:rPr sz="2800" spc="-9" dirty="0">
                <a:solidFill>
                  <a:prstClr val="black"/>
                </a:solidFill>
                <a:latin typeface="Calibri"/>
                <a:cs typeface="Calibri"/>
              </a:rPr>
              <a:t>i</a:t>
            </a:r>
            <a:r>
              <a:rPr sz="2800" dirty="0">
                <a:solidFill>
                  <a:prstClr val="black"/>
                </a:solidFill>
                <a:latin typeface="Calibri"/>
                <a:cs typeface="Calibri"/>
              </a:rPr>
              <a:t>c</a:t>
            </a:r>
            <a:r>
              <a:rPr sz="2800" spc="-86" dirty="0">
                <a:solidFill>
                  <a:prstClr val="black"/>
                </a:solidFill>
                <a:latin typeface="Calibri"/>
                <a:cs typeface="Calibri"/>
              </a:rPr>
              <a:t> </a:t>
            </a:r>
            <a:r>
              <a:rPr sz="2800" dirty="0">
                <a:solidFill>
                  <a:prstClr val="black"/>
                </a:solidFill>
                <a:latin typeface="Calibri"/>
                <a:cs typeface="Calibri"/>
              </a:rPr>
              <a:t>su</a:t>
            </a:r>
            <a:r>
              <a:rPr sz="2800" spc="9" dirty="0">
                <a:solidFill>
                  <a:prstClr val="black"/>
                </a:solidFill>
                <a:latin typeface="Calibri"/>
                <a:cs typeface="Calibri"/>
              </a:rPr>
              <a:t>r</a:t>
            </a:r>
            <a:r>
              <a:rPr sz="2800" spc="-25" dirty="0">
                <a:solidFill>
                  <a:prstClr val="black"/>
                </a:solidFill>
                <a:latin typeface="Calibri"/>
                <a:cs typeface="Calibri"/>
              </a:rPr>
              <a:t>v</a:t>
            </a:r>
            <a:r>
              <a:rPr sz="2800" spc="-9" dirty="0">
                <a:solidFill>
                  <a:prstClr val="black"/>
                </a:solidFill>
                <a:latin typeface="Calibri"/>
                <a:cs typeface="Calibri"/>
              </a:rPr>
              <a:t>e</a:t>
            </a:r>
            <a:r>
              <a:rPr sz="2800" dirty="0">
                <a:solidFill>
                  <a:prstClr val="black"/>
                </a:solidFill>
                <a:latin typeface="Calibri"/>
                <a:cs typeface="Calibri"/>
              </a:rPr>
              <a:t>y</a:t>
            </a:r>
            <a:r>
              <a:rPr sz="2800" spc="-9" dirty="0">
                <a:solidFill>
                  <a:prstClr val="black"/>
                </a:solidFill>
                <a:latin typeface="Calibri"/>
                <a:cs typeface="Calibri"/>
              </a:rPr>
              <a:t>i</a:t>
            </a:r>
            <a:r>
              <a:rPr sz="2800" dirty="0">
                <a:solidFill>
                  <a:prstClr val="black"/>
                </a:solidFill>
                <a:latin typeface="Calibri"/>
                <a:cs typeface="Calibri"/>
              </a:rPr>
              <a:t>ng)</a:t>
            </a:r>
            <a:endParaRPr sz="2800">
              <a:solidFill>
                <a:prstClr val="black"/>
              </a:solidFill>
              <a:latin typeface="Calibri"/>
              <a:cs typeface="Calibri"/>
            </a:endParaRPr>
          </a:p>
        </p:txBody>
      </p:sp>
      <p:sp>
        <p:nvSpPr>
          <p:cNvPr id="6" name="object 6"/>
          <p:cNvSpPr txBox="1"/>
          <p:nvPr/>
        </p:nvSpPr>
        <p:spPr>
          <a:xfrm>
            <a:off x="1717040" y="1677969"/>
            <a:ext cx="202946" cy="380492"/>
          </a:xfrm>
          <a:prstGeom prst="rect">
            <a:avLst/>
          </a:prstGeom>
        </p:spPr>
        <p:txBody>
          <a:bodyPr wrap="square" lIns="0" tIns="0" rIns="0" bIns="0" rtlCol="0">
            <a:noAutofit/>
          </a:bodyPr>
          <a:lstStyle/>
          <a:p>
            <a:pPr marL="12700">
              <a:lnSpc>
                <a:spcPts val="2960"/>
              </a:lnSpc>
              <a:spcBef>
                <a:spcPts val="148"/>
              </a:spcBef>
            </a:pPr>
            <a:r>
              <a:rPr sz="2800" dirty="0">
                <a:solidFill>
                  <a:prstClr val="black"/>
                </a:solidFill>
                <a:latin typeface="Arial"/>
                <a:cs typeface="Arial"/>
              </a:rPr>
              <a:t>•</a:t>
            </a:r>
            <a:endParaRPr sz="2800">
              <a:solidFill>
                <a:prstClr val="black"/>
              </a:solidFill>
              <a:latin typeface="Arial"/>
              <a:cs typeface="Arial"/>
            </a:endParaRPr>
          </a:p>
        </p:txBody>
      </p:sp>
      <p:sp>
        <p:nvSpPr>
          <p:cNvPr id="5" name="object 5"/>
          <p:cNvSpPr txBox="1"/>
          <p:nvPr/>
        </p:nvSpPr>
        <p:spPr>
          <a:xfrm>
            <a:off x="2118156" y="2171484"/>
            <a:ext cx="177952" cy="330504"/>
          </a:xfrm>
          <a:prstGeom prst="rect">
            <a:avLst/>
          </a:prstGeom>
        </p:spPr>
        <p:txBody>
          <a:bodyPr wrap="square" lIns="0" tIns="0" rIns="0" bIns="0" rtlCol="0">
            <a:noAutofit/>
          </a:bodyPr>
          <a:lstStyle/>
          <a:p>
            <a:pPr marL="12700">
              <a:lnSpc>
                <a:spcPts val="2555"/>
              </a:lnSpc>
              <a:spcBef>
                <a:spcPts val="127"/>
              </a:spcBef>
            </a:pPr>
            <a:r>
              <a:rPr sz="2400" dirty="0">
                <a:solidFill>
                  <a:prstClr val="black"/>
                </a:solidFill>
                <a:latin typeface="Arial"/>
                <a:cs typeface="Arial"/>
              </a:rPr>
              <a:t>•</a:t>
            </a:r>
            <a:endParaRPr sz="2400">
              <a:solidFill>
                <a:prstClr val="black"/>
              </a:solidFill>
              <a:latin typeface="Arial"/>
              <a:cs typeface="Arial"/>
            </a:endParaRPr>
          </a:p>
        </p:txBody>
      </p:sp>
      <p:sp>
        <p:nvSpPr>
          <p:cNvPr id="4" name="object 4"/>
          <p:cNvSpPr txBox="1"/>
          <p:nvPr/>
        </p:nvSpPr>
        <p:spPr>
          <a:xfrm>
            <a:off x="2461006" y="2189886"/>
            <a:ext cx="7836948" cy="1940026"/>
          </a:xfrm>
          <a:prstGeom prst="rect">
            <a:avLst/>
          </a:prstGeom>
        </p:spPr>
        <p:txBody>
          <a:bodyPr wrap="square" lIns="0" tIns="0" rIns="0" bIns="0" rtlCol="0">
            <a:noAutofit/>
          </a:bodyPr>
          <a:lstStyle/>
          <a:p>
            <a:pPr marL="12700">
              <a:lnSpc>
                <a:spcPts val="2545"/>
              </a:lnSpc>
              <a:spcBef>
                <a:spcPts val="127"/>
              </a:spcBef>
            </a:pPr>
            <a:r>
              <a:rPr sz="3600" spc="-50" baseline="3413" dirty="0">
                <a:solidFill>
                  <a:prstClr val="black"/>
                </a:solidFill>
                <a:latin typeface="Calibri"/>
                <a:cs typeface="Calibri"/>
              </a:rPr>
              <a:t>P</a:t>
            </a:r>
            <a:r>
              <a:rPr sz="3600" baseline="3413" dirty="0">
                <a:solidFill>
                  <a:prstClr val="black"/>
                </a:solidFill>
                <a:latin typeface="Calibri"/>
                <a:cs typeface="Calibri"/>
              </a:rPr>
              <a:t>eme</a:t>
            </a:r>
            <a:r>
              <a:rPr sz="3600" spc="-25" baseline="3413" dirty="0">
                <a:solidFill>
                  <a:prstClr val="black"/>
                </a:solidFill>
                <a:latin typeface="Calibri"/>
                <a:cs typeface="Calibri"/>
              </a:rPr>
              <a:t>t</a:t>
            </a:r>
            <a:r>
              <a:rPr sz="3600" baseline="3413" dirty="0">
                <a:solidFill>
                  <a:prstClr val="black"/>
                </a:solidFill>
                <a:latin typeface="Calibri"/>
                <a:cs typeface="Calibri"/>
              </a:rPr>
              <a:t>aan</a:t>
            </a:r>
            <a:r>
              <a:rPr sz="3600" spc="-29" baseline="3413" dirty="0">
                <a:solidFill>
                  <a:prstClr val="black"/>
                </a:solidFill>
                <a:latin typeface="Calibri"/>
                <a:cs typeface="Calibri"/>
              </a:rPr>
              <a:t> </a:t>
            </a:r>
            <a:r>
              <a:rPr sz="3600" baseline="3413" dirty="0">
                <a:solidFill>
                  <a:prstClr val="black"/>
                </a:solidFill>
                <a:latin typeface="Calibri"/>
                <a:cs typeface="Calibri"/>
              </a:rPr>
              <a:t>permu</a:t>
            </a:r>
            <a:r>
              <a:rPr sz="3600" spc="-29" baseline="3413" dirty="0">
                <a:solidFill>
                  <a:prstClr val="black"/>
                </a:solidFill>
                <a:latin typeface="Calibri"/>
                <a:cs typeface="Calibri"/>
              </a:rPr>
              <a:t>k</a:t>
            </a:r>
            <a:r>
              <a:rPr sz="3600" baseline="3413" dirty="0">
                <a:solidFill>
                  <a:prstClr val="black"/>
                </a:solidFill>
                <a:latin typeface="Calibri"/>
                <a:cs typeface="Calibri"/>
              </a:rPr>
              <a:t>aan</a:t>
            </a:r>
            <a:r>
              <a:rPr sz="3600" spc="-9" baseline="3413" dirty="0">
                <a:solidFill>
                  <a:prstClr val="black"/>
                </a:solidFill>
                <a:latin typeface="Calibri"/>
                <a:cs typeface="Calibri"/>
              </a:rPr>
              <a:t> </a:t>
            </a:r>
            <a:r>
              <a:rPr sz="3600" baseline="3413" dirty="0">
                <a:solidFill>
                  <a:prstClr val="black"/>
                </a:solidFill>
                <a:latin typeface="Calibri"/>
                <a:cs typeface="Calibri"/>
              </a:rPr>
              <a:t>bumi</a:t>
            </a:r>
            <a:r>
              <a:rPr sz="3600" spc="-14" baseline="3413" dirty="0">
                <a:solidFill>
                  <a:prstClr val="black"/>
                </a:solidFill>
                <a:latin typeface="Calibri"/>
                <a:cs typeface="Calibri"/>
              </a:rPr>
              <a:t> </a:t>
            </a:r>
            <a:r>
              <a:rPr sz="3600" baseline="3413" dirty="0">
                <a:solidFill>
                  <a:prstClr val="black"/>
                </a:solidFill>
                <a:latin typeface="Calibri"/>
                <a:cs typeface="Calibri"/>
              </a:rPr>
              <a:t>fisik dan</a:t>
            </a:r>
            <a:r>
              <a:rPr sz="3600" spc="-4" baseline="3413" dirty="0">
                <a:solidFill>
                  <a:prstClr val="black"/>
                </a:solidFill>
                <a:latin typeface="Calibri"/>
                <a:cs typeface="Calibri"/>
              </a:rPr>
              <a:t> </a:t>
            </a:r>
            <a:r>
              <a:rPr sz="3600" spc="-69" baseline="3413" dirty="0">
                <a:solidFill>
                  <a:prstClr val="black"/>
                </a:solidFill>
                <a:latin typeface="Calibri"/>
                <a:cs typeface="Calibri"/>
              </a:rPr>
              <a:t>k</a:t>
            </a:r>
            <a:r>
              <a:rPr sz="3600" baseline="3413" dirty="0">
                <a:solidFill>
                  <a:prstClr val="black"/>
                </a:solidFill>
                <a:latin typeface="Calibri"/>
                <a:cs typeface="Calibri"/>
              </a:rPr>
              <a:t>enampa</a:t>
            </a:r>
            <a:r>
              <a:rPr sz="3600" spc="-34" baseline="3413" dirty="0">
                <a:solidFill>
                  <a:prstClr val="black"/>
                </a:solidFill>
                <a:latin typeface="Calibri"/>
                <a:cs typeface="Calibri"/>
              </a:rPr>
              <a:t>k</a:t>
            </a:r>
            <a:r>
              <a:rPr sz="3600" baseline="3413" dirty="0">
                <a:solidFill>
                  <a:prstClr val="black"/>
                </a:solidFill>
                <a:latin typeface="Calibri"/>
                <a:cs typeface="Calibri"/>
              </a:rPr>
              <a:t>an</a:t>
            </a:r>
            <a:r>
              <a:rPr sz="3600" spc="-25" baseline="3413" dirty="0">
                <a:solidFill>
                  <a:prstClr val="black"/>
                </a:solidFill>
                <a:latin typeface="Calibri"/>
                <a:cs typeface="Calibri"/>
              </a:rPr>
              <a:t> </a:t>
            </a:r>
            <a:r>
              <a:rPr sz="3600" baseline="3413" dirty="0">
                <a:solidFill>
                  <a:prstClr val="black"/>
                </a:solidFill>
                <a:latin typeface="Calibri"/>
                <a:cs typeface="Calibri"/>
              </a:rPr>
              <a:t>hasil</a:t>
            </a:r>
            <a:r>
              <a:rPr sz="3600" spc="-19" baseline="3413" dirty="0">
                <a:solidFill>
                  <a:prstClr val="black"/>
                </a:solidFill>
                <a:latin typeface="Calibri"/>
                <a:cs typeface="Calibri"/>
              </a:rPr>
              <a:t> </a:t>
            </a:r>
            <a:r>
              <a:rPr sz="3600" baseline="3413" dirty="0">
                <a:solidFill>
                  <a:prstClr val="black"/>
                </a:solidFill>
                <a:latin typeface="Calibri"/>
                <a:cs typeface="Calibri"/>
              </a:rPr>
              <a:t>bud</a:t>
            </a:r>
            <a:r>
              <a:rPr sz="3600" spc="-54" baseline="3413" dirty="0">
                <a:solidFill>
                  <a:prstClr val="black"/>
                </a:solidFill>
                <a:latin typeface="Calibri"/>
                <a:cs typeface="Calibri"/>
              </a:rPr>
              <a:t>a</a:t>
            </a:r>
            <a:r>
              <a:rPr sz="3600" spc="-29" baseline="3413" dirty="0">
                <a:solidFill>
                  <a:prstClr val="black"/>
                </a:solidFill>
                <a:latin typeface="Calibri"/>
                <a:cs typeface="Calibri"/>
              </a:rPr>
              <a:t>y</a:t>
            </a:r>
            <a:r>
              <a:rPr sz="3600" baseline="3413" dirty="0">
                <a:solidFill>
                  <a:prstClr val="black"/>
                </a:solidFill>
                <a:latin typeface="Calibri"/>
                <a:cs typeface="Calibri"/>
              </a:rPr>
              <a:t>a</a:t>
            </a:r>
            <a:endParaRPr sz="2400">
              <a:solidFill>
                <a:prstClr val="black"/>
              </a:solidFill>
              <a:latin typeface="Calibri"/>
              <a:cs typeface="Calibri"/>
            </a:endParaRPr>
          </a:p>
          <a:p>
            <a:pPr marL="12700" marR="45765">
              <a:lnSpc>
                <a:spcPts val="2880"/>
              </a:lnSpc>
              <a:spcBef>
                <a:spcPts val="16"/>
              </a:spcBef>
            </a:pPr>
            <a:r>
              <a:rPr sz="3600" baseline="1137" dirty="0">
                <a:solidFill>
                  <a:prstClr val="black"/>
                </a:solidFill>
                <a:latin typeface="Calibri"/>
                <a:cs typeface="Calibri"/>
              </a:rPr>
              <a:t>manusi</a:t>
            </a:r>
            <a:r>
              <a:rPr sz="3600" spc="4" baseline="1137" dirty="0">
                <a:solidFill>
                  <a:prstClr val="black"/>
                </a:solidFill>
                <a:latin typeface="Calibri"/>
                <a:cs typeface="Calibri"/>
              </a:rPr>
              <a:t>a</a:t>
            </a:r>
            <a:r>
              <a:rPr sz="3600" baseline="1137" dirty="0">
                <a:solidFill>
                  <a:prstClr val="black"/>
                </a:solidFill>
                <a:latin typeface="Calibri"/>
                <a:cs typeface="Calibri"/>
              </a:rPr>
              <a:t>.</a:t>
            </a:r>
            <a:endParaRPr sz="2400">
              <a:solidFill>
                <a:prstClr val="black"/>
              </a:solidFill>
              <a:latin typeface="Calibri"/>
              <a:cs typeface="Calibri"/>
            </a:endParaRPr>
          </a:p>
          <a:p>
            <a:pPr marL="12700" marR="4774">
              <a:lnSpc>
                <a:spcPts val="2880"/>
              </a:lnSpc>
              <a:spcBef>
                <a:spcPts val="507"/>
              </a:spcBef>
            </a:pPr>
            <a:r>
              <a:rPr sz="2400" dirty="0">
                <a:solidFill>
                  <a:prstClr val="black"/>
                </a:solidFill>
                <a:latin typeface="Calibri"/>
                <a:cs typeface="Calibri"/>
              </a:rPr>
              <a:t>Un</a:t>
            </a:r>
            <a:r>
              <a:rPr sz="2400" spc="-4" dirty="0">
                <a:solidFill>
                  <a:prstClr val="black"/>
                </a:solidFill>
                <a:latin typeface="Calibri"/>
                <a:cs typeface="Calibri"/>
              </a:rPr>
              <a:t>s</a:t>
            </a:r>
            <a:r>
              <a:rPr sz="2400" dirty="0">
                <a:solidFill>
                  <a:prstClr val="black"/>
                </a:solidFill>
                <a:latin typeface="Calibri"/>
                <a:cs typeface="Calibri"/>
              </a:rPr>
              <a:t>ur </a:t>
            </a:r>
            <a:r>
              <a:rPr sz="2400" spc="-34" dirty="0">
                <a:solidFill>
                  <a:prstClr val="black"/>
                </a:solidFill>
                <a:latin typeface="Calibri"/>
                <a:cs typeface="Calibri"/>
              </a:rPr>
              <a:t>r</a:t>
            </a:r>
            <a:r>
              <a:rPr sz="2400" dirty="0">
                <a:solidFill>
                  <a:prstClr val="black"/>
                </a:solidFill>
                <a:latin typeface="Calibri"/>
                <a:cs typeface="Calibri"/>
              </a:rPr>
              <a:t>eli</a:t>
            </a:r>
            <a:r>
              <a:rPr sz="2400" spc="-9" dirty="0">
                <a:solidFill>
                  <a:prstClr val="black"/>
                </a:solidFill>
                <a:latin typeface="Calibri"/>
                <a:cs typeface="Calibri"/>
              </a:rPr>
              <a:t>e</a:t>
            </a:r>
            <a:r>
              <a:rPr sz="2400" dirty="0">
                <a:solidFill>
                  <a:prstClr val="black"/>
                </a:solidFill>
                <a:latin typeface="Calibri"/>
                <a:cs typeface="Calibri"/>
              </a:rPr>
              <a:t>f</a:t>
            </a:r>
            <a:r>
              <a:rPr sz="2400" spc="9" dirty="0">
                <a:solidFill>
                  <a:prstClr val="black"/>
                </a:solidFill>
                <a:latin typeface="Calibri"/>
                <a:cs typeface="Calibri"/>
              </a:rPr>
              <a:t> </a:t>
            </a:r>
            <a:r>
              <a:rPr sz="2400" dirty="0">
                <a:solidFill>
                  <a:prstClr val="black"/>
                </a:solidFill>
                <a:latin typeface="Calibri"/>
                <a:cs typeface="Calibri"/>
              </a:rPr>
              <a:t>di</a:t>
            </a:r>
            <a:r>
              <a:rPr sz="2400" spc="-25" dirty="0">
                <a:solidFill>
                  <a:prstClr val="black"/>
                </a:solidFill>
                <a:latin typeface="Calibri"/>
                <a:cs typeface="Calibri"/>
              </a:rPr>
              <a:t>t</a:t>
            </a:r>
            <a:r>
              <a:rPr sz="2400" dirty="0">
                <a:solidFill>
                  <a:prstClr val="black"/>
                </a:solidFill>
                <a:latin typeface="Calibri"/>
                <a:cs typeface="Calibri"/>
              </a:rPr>
              <a:t>ampil</a:t>
            </a:r>
            <a:r>
              <a:rPr sz="2400" spc="-29" dirty="0">
                <a:solidFill>
                  <a:prstClr val="black"/>
                </a:solidFill>
                <a:latin typeface="Calibri"/>
                <a:cs typeface="Calibri"/>
              </a:rPr>
              <a:t>k</a:t>
            </a:r>
            <a:r>
              <a:rPr sz="2400" dirty="0">
                <a:solidFill>
                  <a:prstClr val="black"/>
                </a:solidFill>
                <a:latin typeface="Calibri"/>
                <a:cs typeface="Calibri"/>
              </a:rPr>
              <a:t>an</a:t>
            </a:r>
            <a:r>
              <a:rPr sz="2400" spc="-34" dirty="0">
                <a:solidFill>
                  <a:prstClr val="black"/>
                </a:solidFill>
                <a:latin typeface="Calibri"/>
                <a:cs typeface="Calibri"/>
              </a:rPr>
              <a:t> </a:t>
            </a:r>
            <a:r>
              <a:rPr sz="2400" dirty="0">
                <a:solidFill>
                  <a:prstClr val="black"/>
                </a:solidFill>
                <a:latin typeface="Calibri"/>
                <a:cs typeface="Calibri"/>
              </a:rPr>
              <a:t>dalam be</a:t>
            </a:r>
            <a:r>
              <a:rPr sz="2400" spc="-19" dirty="0">
                <a:solidFill>
                  <a:prstClr val="black"/>
                </a:solidFill>
                <a:latin typeface="Calibri"/>
                <a:cs typeface="Calibri"/>
              </a:rPr>
              <a:t>n</a:t>
            </a:r>
            <a:r>
              <a:rPr sz="2400" dirty="0">
                <a:solidFill>
                  <a:prstClr val="black"/>
                </a:solidFill>
                <a:latin typeface="Calibri"/>
                <a:cs typeface="Calibri"/>
              </a:rPr>
              <a:t>tuk </a:t>
            </a:r>
            <a:r>
              <a:rPr sz="2400" spc="-50" dirty="0">
                <a:solidFill>
                  <a:prstClr val="black"/>
                </a:solidFill>
                <a:latin typeface="Calibri"/>
                <a:cs typeface="Calibri"/>
              </a:rPr>
              <a:t>g</a:t>
            </a:r>
            <a:r>
              <a:rPr sz="2400" dirty="0">
                <a:solidFill>
                  <a:prstClr val="black"/>
                </a:solidFill>
                <a:latin typeface="Calibri"/>
                <a:cs typeface="Calibri"/>
              </a:rPr>
              <a:t>aris</a:t>
            </a:r>
            <a:r>
              <a:rPr sz="2400" spc="-9" dirty="0">
                <a:solidFill>
                  <a:prstClr val="black"/>
                </a:solidFill>
                <a:latin typeface="Calibri"/>
                <a:cs typeface="Calibri"/>
              </a:rPr>
              <a:t> </a:t>
            </a:r>
            <a:r>
              <a:rPr sz="2400" spc="-84" dirty="0">
                <a:solidFill>
                  <a:prstClr val="black"/>
                </a:solidFill>
                <a:latin typeface="Calibri"/>
                <a:cs typeface="Calibri"/>
              </a:rPr>
              <a:t>k</a:t>
            </a:r>
            <a:r>
              <a:rPr sz="2400" dirty="0">
                <a:solidFill>
                  <a:prstClr val="black"/>
                </a:solidFill>
                <a:latin typeface="Calibri"/>
                <a:cs typeface="Calibri"/>
              </a:rPr>
              <a:t>o</a:t>
            </a:r>
            <a:r>
              <a:rPr sz="2400" spc="-29" dirty="0">
                <a:solidFill>
                  <a:prstClr val="black"/>
                </a:solidFill>
                <a:latin typeface="Calibri"/>
                <a:cs typeface="Calibri"/>
              </a:rPr>
              <a:t>n</a:t>
            </a:r>
            <a:r>
              <a:rPr sz="2400" dirty="0">
                <a:solidFill>
                  <a:prstClr val="black"/>
                </a:solidFill>
                <a:latin typeface="Calibri"/>
                <a:cs typeface="Calibri"/>
              </a:rPr>
              <a:t>tu</a:t>
            </a:r>
            <a:r>
              <a:rPr sz="2400" spc="-200" dirty="0">
                <a:solidFill>
                  <a:prstClr val="black"/>
                </a:solidFill>
                <a:latin typeface="Calibri"/>
                <a:cs typeface="Calibri"/>
              </a:rPr>
              <a:t>r</a:t>
            </a:r>
            <a:r>
              <a:rPr sz="2400" dirty="0">
                <a:solidFill>
                  <a:prstClr val="black"/>
                </a:solidFill>
                <a:latin typeface="Calibri"/>
                <a:cs typeface="Calibri"/>
              </a:rPr>
              <a:t>, i</a:t>
            </a:r>
            <a:r>
              <a:rPr sz="2400" spc="-25" dirty="0">
                <a:solidFill>
                  <a:prstClr val="black"/>
                </a:solidFill>
                <a:latin typeface="Calibri"/>
                <a:cs typeface="Calibri"/>
              </a:rPr>
              <a:t>nt</a:t>
            </a:r>
            <a:r>
              <a:rPr sz="2400" dirty="0">
                <a:solidFill>
                  <a:prstClr val="black"/>
                </a:solidFill>
                <a:latin typeface="Calibri"/>
                <a:cs typeface="Calibri"/>
              </a:rPr>
              <a:t>e</a:t>
            </a:r>
            <a:r>
              <a:rPr sz="2400" spc="29" dirty="0">
                <a:solidFill>
                  <a:prstClr val="black"/>
                </a:solidFill>
                <a:latin typeface="Calibri"/>
                <a:cs typeface="Calibri"/>
              </a:rPr>
              <a:t>r</a:t>
            </a:r>
            <a:r>
              <a:rPr sz="2400" spc="-39" dirty="0">
                <a:solidFill>
                  <a:prstClr val="black"/>
                </a:solidFill>
                <a:latin typeface="Calibri"/>
                <a:cs typeface="Calibri"/>
              </a:rPr>
              <a:t>v</a:t>
            </a:r>
            <a:r>
              <a:rPr sz="2400" dirty="0">
                <a:solidFill>
                  <a:prstClr val="black"/>
                </a:solidFill>
                <a:latin typeface="Calibri"/>
                <a:cs typeface="Calibri"/>
              </a:rPr>
              <a:t>al</a:t>
            </a:r>
            <a:r>
              <a:rPr sz="2400" spc="-44" dirty="0">
                <a:solidFill>
                  <a:prstClr val="black"/>
                </a:solidFill>
                <a:latin typeface="Calibri"/>
                <a:cs typeface="Calibri"/>
              </a:rPr>
              <a:t>n</a:t>
            </a:r>
            <a:r>
              <a:rPr sz="2400" spc="-29" dirty="0">
                <a:solidFill>
                  <a:prstClr val="black"/>
                </a:solidFill>
                <a:latin typeface="Calibri"/>
                <a:cs typeface="Calibri"/>
              </a:rPr>
              <a:t>y</a:t>
            </a:r>
            <a:r>
              <a:rPr sz="2400" dirty="0">
                <a:solidFill>
                  <a:prstClr val="black"/>
                </a:solidFill>
                <a:latin typeface="Calibri"/>
                <a:cs typeface="Calibri"/>
              </a:rPr>
              <a:t>a a</a:t>
            </a:r>
            <a:r>
              <a:rPr sz="2400" spc="-25" dirty="0">
                <a:solidFill>
                  <a:prstClr val="black"/>
                </a:solidFill>
                <a:latin typeface="Calibri"/>
                <a:cs typeface="Calibri"/>
              </a:rPr>
              <a:t>nt</a:t>
            </a:r>
            <a:r>
              <a:rPr sz="2400" dirty="0">
                <a:solidFill>
                  <a:prstClr val="black"/>
                </a:solidFill>
                <a:latin typeface="Calibri"/>
                <a:cs typeface="Calibri"/>
              </a:rPr>
              <a:t>a</a:t>
            </a:r>
            <a:r>
              <a:rPr sz="2400" spc="-39" dirty="0">
                <a:solidFill>
                  <a:prstClr val="black"/>
                </a:solidFill>
                <a:latin typeface="Calibri"/>
                <a:cs typeface="Calibri"/>
              </a:rPr>
              <a:t>r</a:t>
            </a:r>
            <a:r>
              <a:rPr sz="2400" dirty="0">
                <a:solidFill>
                  <a:prstClr val="black"/>
                </a:solidFill>
                <a:latin typeface="Calibri"/>
                <a:cs typeface="Calibri"/>
              </a:rPr>
              <a:t>a</a:t>
            </a:r>
            <a:r>
              <a:rPr sz="2400" spc="-9" dirty="0">
                <a:solidFill>
                  <a:prstClr val="black"/>
                </a:solidFill>
                <a:latin typeface="Calibri"/>
                <a:cs typeface="Calibri"/>
              </a:rPr>
              <a:t> </a:t>
            </a:r>
            <a:r>
              <a:rPr sz="2400" dirty="0">
                <a:solidFill>
                  <a:prstClr val="black"/>
                </a:solidFill>
                <a:latin typeface="Calibri"/>
                <a:cs typeface="Calibri"/>
              </a:rPr>
              <a:t>0,</a:t>
            </a:r>
            <a:r>
              <a:rPr sz="2400" spc="-9" dirty="0">
                <a:solidFill>
                  <a:prstClr val="black"/>
                </a:solidFill>
                <a:latin typeface="Calibri"/>
                <a:cs typeface="Calibri"/>
              </a:rPr>
              <a:t>2</a:t>
            </a:r>
            <a:r>
              <a:rPr sz="2400" dirty="0">
                <a:solidFill>
                  <a:prstClr val="black"/>
                </a:solidFill>
                <a:latin typeface="Calibri"/>
                <a:cs typeface="Calibri"/>
              </a:rPr>
              <a:t>5</a:t>
            </a:r>
            <a:r>
              <a:rPr sz="2400" spc="-19" dirty="0">
                <a:solidFill>
                  <a:prstClr val="black"/>
                </a:solidFill>
                <a:latin typeface="Calibri"/>
                <a:cs typeface="Calibri"/>
              </a:rPr>
              <a:t> </a:t>
            </a:r>
            <a:r>
              <a:rPr sz="2400" dirty="0">
                <a:solidFill>
                  <a:prstClr val="black"/>
                </a:solidFill>
                <a:latin typeface="Calibri"/>
                <a:cs typeface="Calibri"/>
              </a:rPr>
              <a:t>s</a:t>
            </a:r>
            <a:r>
              <a:rPr sz="2400" spc="-9" dirty="0">
                <a:solidFill>
                  <a:prstClr val="black"/>
                </a:solidFill>
                <a:latin typeface="Calibri"/>
                <a:cs typeface="Calibri"/>
              </a:rPr>
              <a:t>.</a:t>
            </a:r>
            <a:r>
              <a:rPr sz="2400" dirty="0">
                <a:solidFill>
                  <a:prstClr val="black"/>
                </a:solidFill>
                <a:latin typeface="Calibri"/>
                <a:cs typeface="Calibri"/>
              </a:rPr>
              <a:t>d.</a:t>
            </a:r>
            <a:r>
              <a:rPr sz="2400" spc="4" dirty="0">
                <a:solidFill>
                  <a:prstClr val="black"/>
                </a:solidFill>
                <a:latin typeface="Calibri"/>
                <a:cs typeface="Calibri"/>
              </a:rPr>
              <a:t> </a:t>
            </a:r>
            <a:r>
              <a:rPr sz="2400" dirty="0">
                <a:solidFill>
                  <a:prstClr val="black"/>
                </a:solidFill>
                <a:latin typeface="Calibri"/>
                <a:cs typeface="Calibri"/>
              </a:rPr>
              <a:t>1</a:t>
            </a:r>
            <a:r>
              <a:rPr sz="2400" spc="-9" dirty="0">
                <a:solidFill>
                  <a:prstClr val="black"/>
                </a:solidFill>
                <a:latin typeface="Calibri"/>
                <a:cs typeface="Calibri"/>
              </a:rPr>
              <a:t>0</a:t>
            </a:r>
            <a:r>
              <a:rPr sz="2400" dirty="0">
                <a:solidFill>
                  <a:prstClr val="black"/>
                </a:solidFill>
                <a:latin typeface="Calibri"/>
                <a:cs typeface="Calibri"/>
              </a:rPr>
              <a:t>0</a:t>
            </a:r>
            <a:r>
              <a:rPr sz="2400" spc="-4" dirty="0">
                <a:solidFill>
                  <a:prstClr val="black"/>
                </a:solidFill>
                <a:latin typeface="Calibri"/>
                <a:cs typeface="Calibri"/>
              </a:rPr>
              <a:t> </a:t>
            </a:r>
            <a:r>
              <a:rPr sz="2400" dirty="0">
                <a:solidFill>
                  <a:prstClr val="black"/>
                </a:solidFill>
                <a:latin typeface="Calibri"/>
                <a:cs typeface="Calibri"/>
              </a:rPr>
              <a:t>m.</a:t>
            </a:r>
            <a:endParaRPr sz="2400">
              <a:solidFill>
                <a:prstClr val="black"/>
              </a:solidFill>
              <a:latin typeface="Calibri"/>
              <a:cs typeface="Calibri"/>
            </a:endParaRPr>
          </a:p>
          <a:p>
            <a:pPr marL="12700" marR="45765">
              <a:lnSpc>
                <a:spcPct val="101725"/>
              </a:lnSpc>
              <a:spcBef>
                <a:spcPts val="452"/>
              </a:spcBef>
            </a:pPr>
            <a:r>
              <a:rPr sz="2400" dirty="0">
                <a:solidFill>
                  <a:prstClr val="black"/>
                </a:solidFill>
                <a:latin typeface="Calibri"/>
                <a:cs typeface="Calibri"/>
              </a:rPr>
              <a:t>S</a:t>
            </a:r>
            <a:r>
              <a:rPr sz="2400" spc="-34" dirty="0">
                <a:solidFill>
                  <a:prstClr val="black"/>
                </a:solidFill>
                <a:latin typeface="Calibri"/>
                <a:cs typeface="Calibri"/>
              </a:rPr>
              <a:t>k</a:t>
            </a:r>
            <a:r>
              <a:rPr sz="2400" dirty="0">
                <a:solidFill>
                  <a:prstClr val="black"/>
                </a:solidFill>
                <a:latin typeface="Calibri"/>
                <a:cs typeface="Calibri"/>
              </a:rPr>
              <a:t>ala</a:t>
            </a:r>
            <a:r>
              <a:rPr sz="2400" spc="-19" dirty="0">
                <a:solidFill>
                  <a:prstClr val="black"/>
                </a:solidFill>
                <a:latin typeface="Calibri"/>
                <a:cs typeface="Calibri"/>
              </a:rPr>
              <a:t> </a:t>
            </a:r>
            <a:r>
              <a:rPr sz="2400" dirty="0">
                <a:solidFill>
                  <a:prstClr val="black"/>
                </a:solidFill>
                <a:latin typeface="Calibri"/>
                <a:cs typeface="Calibri"/>
              </a:rPr>
              <a:t>p</a:t>
            </a:r>
            <a:r>
              <a:rPr sz="2400" spc="-4" dirty="0">
                <a:solidFill>
                  <a:prstClr val="black"/>
                </a:solidFill>
                <a:latin typeface="Calibri"/>
                <a:cs typeface="Calibri"/>
              </a:rPr>
              <a:t>e</a:t>
            </a:r>
            <a:r>
              <a:rPr sz="2400" spc="-25" dirty="0">
                <a:solidFill>
                  <a:prstClr val="black"/>
                </a:solidFill>
                <a:latin typeface="Calibri"/>
                <a:cs typeface="Calibri"/>
              </a:rPr>
              <a:t>t</a:t>
            </a:r>
            <a:r>
              <a:rPr sz="2400" dirty="0">
                <a:solidFill>
                  <a:prstClr val="black"/>
                </a:solidFill>
                <a:latin typeface="Calibri"/>
                <a:cs typeface="Calibri"/>
              </a:rPr>
              <a:t>a</a:t>
            </a:r>
            <a:r>
              <a:rPr sz="2400" spc="-9" dirty="0">
                <a:solidFill>
                  <a:prstClr val="black"/>
                </a:solidFill>
                <a:latin typeface="Calibri"/>
                <a:cs typeface="Calibri"/>
              </a:rPr>
              <a:t> </a:t>
            </a:r>
            <a:r>
              <a:rPr sz="2400" dirty="0">
                <a:solidFill>
                  <a:prstClr val="black"/>
                </a:solidFill>
                <a:latin typeface="Calibri"/>
                <a:cs typeface="Calibri"/>
              </a:rPr>
              <a:t>a</a:t>
            </a:r>
            <a:r>
              <a:rPr sz="2400" spc="-25" dirty="0">
                <a:solidFill>
                  <a:prstClr val="black"/>
                </a:solidFill>
                <a:latin typeface="Calibri"/>
                <a:cs typeface="Calibri"/>
              </a:rPr>
              <a:t>nt</a:t>
            </a:r>
            <a:r>
              <a:rPr sz="2400" dirty="0">
                <a:solidFill>
                  <a:prstClr val="black"/>
                </a:solidFill>
                <a:latin typeface="Calibri"/>
                <a:cs typeface="Calibri"/>
              </a:rPr>
              <a:t>a</a:t>
            </a:r>
            <a:r>
              <a:rPr sz="2400" spc="-39" dirty="0">
                <a:solidFill>
                  <a:prstClr val="black"/>
                </a:solidFill>
                <a:latin typeface="Calibri"/>
                <a:cs typeface="Calibri"/>
              </a:rPr>
              <a:t>r</a:t>
            </a:r>
            <a:r>
              <a:rPr sz="2400" dirty="0">
                <a:solidFill>
                  <a:prstClr val="black"/>
                </a:solidFill>
                <a:latin typeface="Calibri"/>
                <a:cs typeface="Calibri"/>
              </a:rPr>
              <a:t>a</a:t>
            </a:r>
            <a:r>
              <a:rPr sz="2400" spc="-9" dirty="0">
                <a:solidFill>
                  <a:prstClr val="black"/>
                </a:solidFill>
                <a:latin typeface="Calibri"/>
                <a:cs typeface="Calibri"/>
              </a:rPr>
              <a:t> </a:t>
            </a:r>
            <a:r>
              <a:rPr sz="2400" dirty="0">
                <a:solidFill>
                  <a:prstClr val="black"/>
                </a:solidFill>
                <a:latin typeface="Calibri"/>
                <a:cs typeface="Calibri"/>
              </a:rPr>
              <a:t>1:5</a:t>
            </a:r>
            <a:r>
              <a:rPr sz="2400" spc="-4" dirty="0">
                <a:solidFill>
                  <a:prstClr val="black"/>
                </a:solidFill>
                <a:latin typeface="Calibri"/>
                <a:cs typeface="Calibri"/>
              </a:rPr>
              <a:t>0</a:t>
            </a:r>
            <a:r>
              <a:rPr sz="2400" dirty="0">
                <a:solidFill>
                  <a:prstClr val="black"/>
                </a:solidFill>
                <a:latin typeface="Calibri"/>
                <a:cs typeface="Calibri"/>
              </a:rPr>
              <a:t>0</a:t>
            </a:r>
            <a:r>
              <a:rPr sz="2400" spc="-19" dirty="0">
                <a:solidFill>
                  <a:prstClr val="black"/>
                </a:solidFill>
                <a:latin typeface="Calibri"/>
                <a:cs typeface="Calibri"/>
              </a:rPr>
              <a:t> </a:t>
            </a:r>
            <a:r>
              <a:rPr sz="2400" dirty="0">
                <a:solidFill>
                  <a:prstClr val="black"/>
                </a:solidFill>
                <a:latin typeface="Calibri"/>
                <a:cs typeface="Calibri"/>
              </a:rPr>
              <a:t>s</a:t>
            </a:r>
            <a:r>
              <a:rPr sz="2400" spc="-9" dirty="0">
                <a:solidFill>
                  <a:prstClr val="black"/>
                </a:solidFill>
                <a:latin typeface="Calibri"/>
                <a:cs typeface="Calibri"/>
              </a:rPr>
              <a:t>.</a:t>
            </a:r>
            <a:r>
              <a:rPr sz="2400" dirty="0">
                <a:solidFill>
                  <a:prstClr val="black"/>
                </a:solidFill>
                <a:latin typeface="Calibri"/>
                <a:cs typeface="Calibri"/>
              </a:rPr>
              <a:t>d.</a:t>
            </a:r>
            <a:r>
              <a:rPr sz="2400" spc="-9" dirty="0">
                <a:solidFill>
                  <a:prstClr val="black"/>
                </a:solidFill>
                <a:latin typeface="Calibri"/>
                <a:cs typeface="Calibri"/>
              </a:rPr>
              <a:t> </a:t>
            </a:r>
            <a:r>
              <a:rPr sz="2400" dirty="0">
                <a:solidFill>
                  <a:prstClr val="black"/>
                </a:solidFill>
                <a:latin typeface="Calibri"/>
                <a:cs typeface="Calibri"/>
              </a:rPr>
              <a:t>1:2</a:t>
            </a:r>
            <a:r>
              <a:rPr sz="2400" spc="-4" dirty="0">
                <a:solidFill>
                  <a:prstClr val="black"/>
                </a:solidFill>
                <a:latin typeface="Calibri"/>
                <a:cs typeface="Calibri"/>
              </a:rPr>
              <a:t>5</a:t>
            </a:r>
            <a:r>
              <a:rPr sz="2400" dirty="0">
                <a:solidFill>
                  <a:prstClr val="black"/>
                </a:solidFill>
                <a:latin typeface="Calibri"/>
                <a:cs typeface="Calibri"/>
              </a:rPr>
              <a:t>0</a:t>
            </a:r>
            <a:r>
              <a:rPr sz="2400" spc="-9" dirty="0">
                <a:solidFill>
                  <a:prstClr val="black"/>
                </a:solidFill>
                <a:latin typeface="Calibri"/>
                <a:cs typeface="Calibri"/>
              </a:rPr>
              <a:t>0</a:t>
            </a:r>
            <a:r>
              <a:rPr sz="2400" dirty="0">
                <a:solidFill>
                  <a:prstClr val="black"/>
                </a:solidFill>
                <a:latin typeface="Calibri"/>
                <a:cs typeface="Calibri"/>
              </a:rPr>
              <a:t>00</a:t>
            </a:r>
            <a:endParaRPr sz="2400">
              <a:solidFill>
                <a:prstClr val="black"/>
              </a:solidFill>
              <a:latin typeface="Calibri"/>
              <a:cs typeface="Calibri"/>
            </a:endParaRPr>
          </a:p>
        </p:txBody>
      </p:sp>
      <p:sp>
        <p:nvSpPr>
          <p:cNvPr id="3" name="object 3"/>
          <p:cNvSpPr txBox="1"/>
          <p:nvPr/>
        </p:nvSpPr>
        <p:spPr>
          <a:xfrm>
            <a:off x="2118156" y="2976403"/>
            <a:ext cx="177800" cy="330200"/>
          </a:xfrm>
          <a:prstGeom prst="rect">
            <a:avLst/>
          </a:prstGeom>
        </p:spPr>
        <p:txBody>
          <a:bodyPr wrap="square" lIns="0" tIns="0" rIns="0" bIns="0" rtlCol="0">
            <a:noAutofit/>
          </a:bodyPr>
          <a:lstStyle/>
          <a:p>
            <a:pPr marL="12700">
              <a:lnSpc>
                <a:spcPts val="2555"/>
              </a:lnSpc>
              <a:spcBef>
                <a:spcPts val="127"/>
              </a:spcBef>
            </a:pPr>
            <a:r>
              <a:rPr sz="2400" dirty="0">
                <a:solidFill>
                  <a:prstClr val="black"/>
                </a:solidFill>
                <a:latin typeface="Arial"/>
                <a:cs typeface="Arial"/>
              </a:rPr>
              <a:t>•</a:t>
            </a:r>
            <a:endParaRPr sz="2400">
              <a:solidFill>
                <a:prstClr val="black"/>
              </a:solidFill>
              <a:latin typeface="Arial"/>
              <a:cs typeface="Arial"/>
            </a:endParaRPr>
          </a:p>
        </p:txBody>
      </p:sp>
      <p:sp>
        <p:nvSpPr>
          <p:cNvPr id="2" name="object 2"/>
          <p:cNvSpPr txBox="1"/>
          <p:nvPr/>
        </p:nvSpPr>
        <p:spPr>
          <a:xfrm>
            <a:off x="2118156" y="3781329"/>
            <a:ext cx="177800" cy="330200"/>
          </a:xfrm>
          <a:prstGeom prst="rect">
            <a:avLst/>
          </a:prstGeom>
        </p:spPr>
        <p:txBody>
          <a:bodyPr wrap="square" lIns="0" tIns="0" rIns="0" bIns="0" rtlCol="0">
            <a:noAutofit/>
          </a:bodyPr>
          <a:lstStyle/>
          <a:p>
            <a:pPr marL="12700">
              <a:lnSpc>
                <a:spcPts val="2555"/>
              </a:lnSpc>
              <a:spcBef>
                <a:spcPts val="127"/>
              </a:spcBef>
            </a:pPr>
            <a:r>
              <a:rPr sz="2400" dirty="0">
                <a:solidFill>
                  <a:prstClr val="black"/>
                </a:solidFill>
                <a:latin typeface="Arial"/>
                <a:cs typeface="Arial"/>
              </a:rPr>
              <a:t>•</a:t>
            </a:r>
            <a:endParaRPr sz="2400">
              <a:solidFill>
                <a:prstClr val="black"/>
              </a:solidFill>
              <a:latin typeface="Arial"/>
              <a:cs typeface="Aria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object 7"/>
          <p:cNvSpPr txBox="1"/>
          <p:nvPr/>
        </p:nvSpPr>
        <p:spPr>
          <a:xfrm>
            <a:off x="2059941" y="318796"/>
            <a:ext cx="7759455" cy="1761083"/>
          </a:xfrm>
          <a:prstGeom prst="rect">
            <a:avLst/>
          </a:prstGeom>
        </p:spPr>
        <p:txBody>
          <a:bodyPr wrap="square" lIns="0" tIns="0" rIns="0" bIns="0" rtlCol="0">
            <a:noAutofit/>
          </a:bodyPr>
          <a:lstStyle/>
          <a:p>
            <a:pPr marL="316372" algn="ctr">
              <a:lnSpc>
                <a:spcPts val="4175"/>
              </a:lnSpc>
              <a:spcBef>
                <a:spcPts val="208"/>
              </a:spcBef>
            </a:pPr>
            <a:r>
              <a:rPr sz="6000" baseline="3413" dirty="0">
                <a:solidFill>
                  <a:prstClr val="black"/>
                </a:solidFill>
                <a:latin typeface="Calibri"/>
                <a:cs typeface="Calibri"/>
              </a:rPr>
              <a:t>SU</a:t>
            </a:r>
            <a:r>
              <a:rPr sz="6000" spc="-50" baseline="3413" dirty="0">
                <a:solidFill>
                  <a:prstClr val="black"/>
                </a:solidFill>
                <a:latin typeface="Calibri"/>
                <a:cs typeface="Calibri"/>
              </a:rPr>
              <a:t>R</a:t>
            </a:r>
            <a:r>
              <a:rPr sz="6000" baseline="3413" dirty="0">
                <a:solidFill>
                  <a:prstClr val="black"/>
                </a:solidFill>
                <a:latin typeface="Calibri"/>
                <a:cs typeface="Calibri"/>
              </a:rPr>
              <a:t>VEI</a:t>
            </a:r>
            <a:r>
              <a:rPr sz="6000" spc="9" baseline="3413" dirty="0">
                <a:solidFill>
                  <a:prstClr val="black"/>
                </a:solidFill>
                <a:latin typeface="Calibri"/>
                <a:cs typeface="Calibri"/>
              </a:rPr>
              <a:t> </a:t>
            </a:r>
            <a:r>
              <a:rPr sz="6000" baseline="3413" dirty="0">
                <a:solidFill>
                  <a:prstClr val="black"/>
                </a:solidFill>
                <a:latin typeface="Calibri"/>
                <a:cs typeface="Calibri"/>
              </a:rPr>
              <a:t>PERM</a:t>
            </a:r>
            <a:r>
              <a:rPr sz="6000" spc="14" baseline="3413" dirty="0">
                <a:solidFill>
                  <a:prstClr val="black"/>
                </a:solidFill>
                <a:latin typeface="Calibri"/>
                <a:cs typeface="Calibri"/>
              </a:rPr>
              <a:t>U</a:t>
            </a:r>
            <a:r>
              <a:rPr sz="6000" baseline="3413" dirty="0">
                <a:solidFill>
                  <a:prstClr val="black"/>
                </a:solidFill>
                <a:latin typeface="Calibri"/>
                <a:cs typeface="Calibri"/>
              </a:rPr>
              <a:t>KAAN </a:t>
            </a:r>
            <a:r>
              <a:rPr sz="6000" spc="-325" baseline="3413" dirty="0">
                <a:solidFill>
                  <a:prstClr val="black"/>
                </a:solidFill>
                <a:latin typeface="Calibri"/>
                <a:cs typeface="Calibri"/>
              </a:rPr>
              <a:t>T</a:t>
            </a:r>
            <a:r>
              <a:rPr sz="6000" baseline="3413" dirty="0">
                <a:solidFill>
                  <a:prstClr val="black"/>
                </a:solidFill>
                <a:latin typeface="Calibri"/>
                <a:cs typeface="Calibri"/>
              </a:rPr>
              <a:t>ANAH </a:t>
            </a:r>
            <a:r>
              <a:rPr sz="6000" spc="-50" baseline="3413" dirty="0">
                <a:solidFill>
                  <a:prstClr val="black"/>
                </a:solidFill>
                <a:latin typeface="Calibri"/>
                <a:cs typeface="Calibri"/>
              </a:rPr>
              <a:t>D</a:t>
            </a:r>
            <a:r>
              <a:rPr sz="6000" spc="-309" baseline="3413" dirty="0">
                <a:solidFill>
                  <a:prstClr val="black"/>
                </a:solidFill>
                <a:latin typeface="Calibri"/>
                <a:cs typeface="Calibri"/>
              </a:rPr>
              <a:t>A</a:t>
            </a:r>
            <a:r>
              <a:rPr sz="6000" spc="-314" baseline="3413" dirty="0">
                <a:solidFill>
                  <a:prstClr val="black"/>
                </a:solidFill>
                <a:latin typeface="Calibri"/>
                <a:cs typeface="Calibri"/>
              </a:rPr>
              <a:t>T</a:t>
            </a:r>
            <a:r>
              <a:rPr sz="6000" baseline="3413" dirty="0">
                <a:solidFill>
                  <a:prstClr val="black"/>
                </a:solidFill>
                <a:latin typeface="Calibri"/>
                <a:cs typeface="Calibri"/>
              </a:rPr>
              <a:t>AR</a:t>
            </a:r>
            <a:endParaRPr sz="4000">
              <a:solidFill>
                <a:prstClr val="black"/>
              </a:solidFill>
              <a:latin typeface="Calibri"/>
              <a:cs typeface="Calibri"/>
            </a:endParaRPr>
          </a:p>
          <a:p>
            <a:pPr marL="2031276" marR="1718707" algn="ctr">
              <a:lnSpc>
                <a:spcPts val="4800"/>
              </a:lnSpc>
              <a:spcBef>
                <a:spcPts val="31"/>
              </a:spcBef>
            </a:pPr>
            <a:r>
              <a:rPr sz="6000" baseline="1365" dirty="0">
                <a:solidFill>
                  <a:prstClr val="black"/>
                </a:solidFill>
                <a:latin typeface="Calibri"/>
                <a:cs typeface="Calibri"/>
              </a:rPr>
              <a:t>(PLAN</a:t>
            </a:r>
            <a:r>
              <a:rPr sz="6000" spc="-83" baseline="1365" dirty="0">
                <a:solidFill>
                  <a:prstClr val="black"/>
                </a:solidFill>
                <a:latin typeface="Calibri"/>
                <a:cs typeface="Calibri"/>
              </a:rPr>
              <a:t> </a:t>
            </a:r>
            <a:r>
              <a:rPr sz="6000" baseline="1365" dirty="0">
                <a:solidFill>
                  <a:prstClr val="black"/>
                </a:solidFill>
                <a:latin typeface="Calibri"/>
                <a:cs typeface="Calibri"/>
              </a:rPr>
              <a:t>SU</a:t>
            </a:r>
            <a:r>
              <a:rPr sz="6000" spc="-50" baseline="1365" dirty="0">
                <a:solidFill>
                  <a:prstClr val="black"/>
                </a:solidFill>
                <a:latin typeface="Calibri"/>
                <a:cs typeface="Calibri"/>
              </a:rPr>
              <a:t>R</a:t>
            </a:r>
            <a:r>
              <a:rPr sz="6000" baseline="1365" dirty="0">
                <a:solidFill>
                  <a:prstClr val="black"/>
                </a:solidFill>
                <a:latin typeface="Calibri"/>
                <a:cs typeface="Calibri"/>
              </a:rPr>
              <a:t>VEYING)</a:t>
            </a:r>
            <a:endParaRPr sz="4000">
              <a:solidFill>
                <a:prstClr val="black"/>
              </a:solidFill>
              <a:latin typeface="Calibri"/>
              <a:cs typeface="Calibri"/>
            </a:endParaRPr>
          </a:p>
          <a:p>
            <a:pPr marL="12700" marR="38084">
              <a:lnSpc>
                <a:spcPct val="101725"/>
              </a:lnSpc>
              <a:spcBef>
                <a:spcPts val="1188"/>
              </a:spcBef>
            </a:pPr>
            <a:r>
              <a:rPr sz="2800" dirty="0">
                <a:solidFill>
                  <a:prstClr val="black"/>
                </a:solidFill>
                <a:latin typeface="Calibri"/>
                <a:cs typeface="Calibri"/>
              </a:rPr>
              <a:t>Su</a:t>
            </a:r>
            <a:r>
              <a:rPr sz="2800" spc="14" dirty="0">
                <a:solidFill>
                  <a:prstClr val="black"/>
                </a:solidFill>
                <a:latin typeface="Calibri"/>
                <a:cs typeface="Calibri"/>
              </a:rPr>
              <a:t>r</a:t>
            </a:r>
            <a:r>
              <a:rPr sz="2800" spc="-25" dirty="0">
                <a:solidFill>
                  <a:prstClr val="black"/>
                </a:solidFill>
                <a:latin typeface="Calibri"/>
                <a:cs typeface="Calibri"/>
              </a:rPr>
              <a:t>v</a:t>
            </a:r>
            <a:r>
              <a:rPr sz="2800" dirty="0">
                <a:solidFill>
                  <a:prstClr val="black"/>
                </a:solidFill>
                <a:latin typeface="Calibri"/>
                <a:cs typeface="Calibri"/>
              </a:rPr>
              <a:t>ei</a:t>
            </a:r>
            <a:r>
              <a:rPr sz="2800" spc="-22" dirty="0">
                <a:solidFill>
                  <a:prstClr val="black"/>
                </a:solidFill>
                <a:latin typeface="Calibri"/>
                <a:cs typeface="Calibri"/>
              </a:rPr>
              <a:t> </a:t>
            </a:r>
            <a:r>
              <a:rPr sz="2800" spc="-44" dirty="0">
                <a:solidFill>
                  <a:prstClr val="black"/>
                </a:solidFill>
                <a:latin typeface="Calibri"/>
                <a:cs typeface="Calibri"/>
              </a:rPr>
              <a:t>k</a:t>
            </a:r>
            <a:r>
              <a:rPr sz="2800" dirty="0">
                <a:solidFill>
                  <a:prstClr val="black"/>
                </a:solidFill>
                <a:latin typeface="Calibri"/>
                <a:cs typeface="Calibri"/>
              </a:rPr>
              <a:t>ada</a:t>
            </a:r>
            <a:r>
              <a:rPr sz="2800" spc="-29" dirty="0">
                <a:solidFill>
                  <a:prstClr val="black"/>
                </a:solidFill>
                <a:latin typeface="Calibri"/>
                <a:cs typeface="Calibri"/>
              </a:rPr>
              <a:t>s</a:t>
            </a:r>
            <a:r>
              <a:rPr sz="2800" spc="-25" dirty="0">
                <a:solidFill>
                  <a:prstClr val="black"/>
                </a:solidFill>
                <a:latin typeface="Calibri"/>
                <a:cs typeface="Calibri"/>
              </a:rPr>
              <a:t>t</a:t>
            </a:r>
            <a:r>
              <a:rPr sz="2800" dirty="0">
                <a:solidFill>
                  <a:prstClr val="black"/>
                </a:solidFill>
                <a:latin typeface="Calibri"/>
                <a:cs typeface="Calibri"/>
              </a:rPr>
              <a:t>er</a:t>
            </a:r>
            <a:r>
              <a:rPr sz="2800" spc="-73" dirty="0">
                <a:solidFill>
                  <a:prstClr val="black"/>
                </a:solidFill>
                <a:latin typeface="Calibri"/>
                <a:cs typeface="Calibri"/>
              </a:rPr>
              <a:t> </a:t>
            </a:r>
            <a:r>
              <a:rPr sz="2800" dirty="0">
                <a:solidFill>
                  <a:prstClr val="black"/>
                </a:solidFill>
                <a:latin typeface="Calibri"/>
                <a:cs typeface="Calibri"/>
              </a:rPr>
              <a:t>(</a:t>
            </a:r>
            <a:r>
              <a:rPr sz="2800" spc="-14" dirty="0">
                <a:solidFill>
                  <a:prstClr val="black"/>
                </a:solidFill>
                <a:latin typeface="Calibri"/>
                <a:cs typeface="Calibri"/>
              </a:rPr>
              <a:t>c</a:t>
            </a:r>
            <a:r>
              <a:rPr sz="2800" dirty="0">
                <a:solidFill>
                  <a:prstClr val="black"/>
                </a:solidFill>
                <a:latin typeface="Calibri"/>
                <a:cs typeface="Calibri"/>
              </a:rPr>
              <a:t>ada</a:t>
            </a:r>
            <a:r>
              <a:rPr sz="2800" spc="-29" dirty="0">
                <a:solidFill>
                  <a:prstClr val="black"/>
                </a:solidFill>
                <a:latin typeface="Calibri"/>
                <a:cs typeface="Calibri"/>
              </a:rPr>
              <a:t>s</a:t>
            </a:r>
            <a:r>
              <a:rPr sz="2800" dirty="0">
                <a:solidFill>
                  <a:prstClr val="black"/>
                </a:solidFill>
                <a:latin typeface="Calibri"/>
                <a:cs typeface="Calibri"/>
              </a:rPr>
              <a:t>t</a:t>
            </a:r>
            <a:r>
              <a:rPr sz="2800" spc="-64" dirty="0">
                <a:solidFill>
                  <a:prstClr val="black"/>
                </a:solidFill>
                <a:latin typeface="Calibri"/>
                <a:cs typeface="Calibri"/>
              </a:rPr>
              <a:t>r</a:t>
            </a:r>
            <a:r>
              <a:rPr sz="2800" dirty="0">
                <a:solidFill>
                  <a:prstClr val="black"/>
                </a:solidFill>
                <a:latin typeface="Calibri"/>
                <a:cs typeface="Calibri"/>
              </a:rPr>
              <a:t>al</a:t>
            </a:r>
            <a:r>
              <a:rPr sz="2800" spc="-62" dirty="0">
                <a:solidFill>
                  <a:prstClr val="black"/>
                </a:solidFill>
                <a:latin typeface="Calibri"/>
                <a:cs typeface="Calibri"/>
              </a:rPr>
              <a:t> </a:t>
            </a:r>
            <a:r>
              <a:rPr sz="2800" dirty="0">
                <a:solidFill>
                  <a:prstClr val="black"/>
                </a:solidFill>
                <a:latin typeface="Calibri"/>
                <a:cs typeface="Calibri"/>
              </a:rPr>
              <a:t>su</a:t>
            </a:r>
            <a:r>
              <a:rPr sz="2800" spc="9" dirty="0">
                <a:solidFill>
                  <a:prstClr val="black"/>
                </a:solidFill>
                <a:latin typeface="Calibri"/>
                <a:cs typeface="Calibri"/>
              </a:rPr>
              <a:t>r</a:t>
            </a:r>
            <a:r>
              <a:rPr sz="2800" spc="-25" dirty="0">
                <a:solidFill>
                  <a:prstClr val="black"/>
                </a:solidFill>
                <a:latin typeface="Calibri"/>
                <a:cs typeface="Calibri"/>
              </a:rPr>
              <a:t>v</a:t>
            </a:r>
            <a:r>
              <a:rPr sz="2800" spc="-9" dirty="0">
                <a:solidFill>
                  <a:prstClr val="black"/>
                </a:solidFill>
                <a:latin typeface="Calibri"/>
                <a:cs typeface="Calibri"/>
              </a:rPr>
              <a:t>e</a:t>
            </a:r>
            <a:r>
              <a:rPr sz="2800" dirty="0">
                <a:solidFill>
                  <a:prstClr val="black"/>
                </a:solidFill>
                <a:latin typeface="Calibri"/>
                <a:cs typeface="Calibri"/>
              </a:rPr>
              <a:t>y</a:t>
            </a:r>
            <a:r>
              <a:rPr sz="2800" spc="-9" dirty="0">
                <a:solidFill>
                  <a:prstClr val="black"/>
                </a:solidFill>
                <a:latin typeface="Calibri"/>
                <a:cs typeface="Calibri"/>
              </a:rPr>
              <a:t>i</a:t>
            </a:r>
            <a:r>
              <a:rPr sz="2800" dirty="0">
                <a:solidFill>
                  <a:prstClr val="black"/>
                </a:solidFill>
                <a:latin typeface="Calibri"/>
                <a:cs typeface="Calibri"/>
              </a:rPr>
              <a:t>ng)</a:t>
            </a:r>
            <a:endParaRPr sz="2800">
              <a:solidFill>
                <a:prstClr val="black"/>
              </a:solidFill>
              <a:latin typeface="Calibri"/>
              <a:cs typeface="Calibri"/>
            </a:endParaRPr>
          </a:p>
        </p:txBody>
      </p:sp>
      <p:sp>
        <p:nvSpPr>
          <p:cNvPr id="6" name="object 6"/>
          <p:cNvSpPr txBox="1"/>
          <p:nvPr/>
        </p:nvSpPr>
        <p:spPr>
          <a:xfrm>
            <a:off x="1717040" y="1677969"/>
            <a:ext cx="202946" cy="380492"/>
          </a:xfrm>
          <a:prstGeom prst="rect">
            <a:avLst/>
          </a:prstGeom>
        </p:spPr>
        <p:txBody>
          <a:bodyPr wrap="square" lIns="0" tIns="0" rIns="0" bIns="0" rtlCol="0">
            <a:noAutofit/>
          </a:bodyPr>
          <a:lstStyle/>
          <a:p>
            <a:pPr marL="12700">
              <a:lnSpc>
                <a:spcPts val="2960"/>
              </a:lnSpc>
              <a:spcBef>
                <a:spcPts val="148"/>
              </a:spcBef>
            </a:pPr>
            <a:r>
              <a:rPr sz="2800" dirty="0">
                <a:solidFill>
                  <a:prstClr val="black"/>
                </a:solidFill>
                <a:latin typeface="Arial"/>
                <a:cs typeface="Arial"/>
              </a:rPr>
              <a:t>•</a:t>
            </a:r>
            <a:endParaRPr sz="2800">
              <a:solidFill>
                <a:prstClr val="black"/>
              </a:solidFill>
              <a:latin typeface="Arial"/>
              <a:cs typeface="Arial"/>
            </a:endParaRPr>
          </a:p>
        </p:txBody>
      </p:sp>
      <p:sp>
        <p:nvSpPr>
          <p:cNvPr id="5" name="object 5"/>
          <p:cNvSpPr txBox="1"/>
          <p:nvPr/>
        </p:nvSpPr>
        <p:spPr>
          <a:xfrm>
            <a:off x="2118156" y="2171484"/>
            <a:ext cx="177952" cy="330504"/>
          </a:xfrm>
          <a:prstGeom prst="rect">
            <a:avLst/>
          </a:prstGeom>
        </p:spPr>
        <p:txBody>
          <a:bodyPr wrap="square" lIns="0" tIns="0" rIns="0" bIns="0" rtlCol="0">
            <a:noAutofit/>
          </a:bodyPr>
          <a:lstStyle/>
          <a:p>
            <a:pPr marL="12700">
              <a:lnSpc>
                <a:spcPts val="2555"/>
              </a:lnSpc>
              <a:spcBef>
                <a:spcPts val="127"/>
              </a:spcBef>
            </a:pPr>
            <a:r>
              <a:rPr sz="2400" dirty="0">
                <a:solidFill>
                  <a:prstClr val="black"/>
                </a:solidFill>
                <a:latin typeface="Arial"/>
                <a:cs typeface="Arial"/>
              </a:rPr>
              <a:t>•</a:t>
            </a:r>
            <a:endParaRPr sz="2400">
              <a:solidFill>
                <a:prstClr val="black"/>
              </a:solidFill>
              <a:latin typeface="Arial"/>
              <a:cs typeface="Arial"/>
            </a:endParaRPr>
          </a:p>
        </p:txBody>
      </p:sp>
      <p:sp>
        <p:nvSpPr>
          <p:cNvPr id="4" name="object 4"/>
          <p:cNvSpPr txBox="1"/>
          <p:nvPr/>
        </p:nvSpPr>
        <p:spPr>
          <a:xfrm>
            <a:off x="2461006" y="2189886"/>
            <a:ext cx="7673744" cy="1940026"/>
          </a:xfrm>
          <a:prstGeom prst="rect">
            <a:avLst/>
          </a:prstGeom>
        </p:spPr>
        <p:txBody>
          <a:bodyPr wrap="square" lIns="0" tIns="0" rIns="0" bIns="0" rtlCol="0">
            <a:noAutofit/>
          </a:bodyPr>
          <a:lstStyle/>
          <a:p>
            <a:pPr marL="12700" marR="43110">
              <a:lnSpc>
                <a:spcPts val="2545"/>
              </a:lnSpc>
              <a:spcBef>
                <a:spcPts val="127"/>
              </a:spcBef>
            </a:pPr>
            <a:r>
              <a:rPr sz="3600" spc="-50" baseline="3413" dirty="0">
                <a:solidFill>
                  <a:prstClr val="black"/>
                </a:solidFill>
                <a:latin typeface="Calibri"/>
                <a:cs typeface="Calibri"/>
              </a:rPr>
              <a:t>P</a:t>
            </a:r>
            <a:r>
              <a:rPr sz="3600" baseline="3413" dirty="0">
                <a:solidFill>
                  <a:prstClr val="black"/>
                </a:solidFill>
                <a:latin typeface="Calibri"/>
                <a:cs typeface="Calibri"/>
              </a:rPr>
              <a:t>engu</a:t>
            </a:r>
            <a:r>
              <a:rPr sz="3600" spc="-39" baseline="3413" dirty="0">
                <a:solidFill>
                  <a:prstClr val="black"/>
                </a:solidFill>
                <a:latin typeface="Calibri"/>
                <a:cs typeface="Calibri"/>
              </a:rPr>
              <a:t>k</a:t>
            </a:r>
            <a:r>
              <a:rPr sz="3600" baseline="3413" dirty="0">
                <a:solidFill>
                  <a:prstClr val="black"/>
                </a:solidFill>
                <a:latin typeface="Calibri"/>
                <a:cs typeface="Calibri"/>
              </a:rPr>
              <a:t>u</a:t>
            </a:r>
            <a:r>
              <a:rPr sz="3600" spc="-50" baseline="3413" dirty="0">
                <a:solidFill>
                  <a:prstClr val="black"/>
                </a:solidFill>
                <a:latin typeface="Calibri"/>
                <a:cs typeface="Calibri"/>
              </a:rPr>
              <a:t>r</a:t>
            </a:r>
            <a:r>
              <a:rPr sz="3600" baseline="3413" dirty="0">
                <a:solidFill>
                  <a:prstClr val="black"/>
                </a:solidFill>
                <a:latin typeface="Calibri"/>
                <a:cs typeface="Calibri"/>
              </a:rPr>
              <a:t>an u</a:t>
            </a:r>
            <a:r>
              <a:rPr sz="3600" spc="-29" baseline="3413" dirty="0">
                <a:solidFill>
                  <a:prstClr val="black"/>
                </a:solidFill>
                <a:latin typeface="Calibri"/>
                <a:cs typeface="Calibri"/>
              </a:rPr>
              <a:t>n</a:t>
            </a:r>
            <a:r>
              <a:rPr sz="3600" baseline="3413" dirty="0">
                <a:solidFill>
                  <a:prstClr val="black"/>
                </a:solidFill>
                <a:latin typeface="Calibri"/>
                <a:cs typeface="Calibri"/>
              </a:rPr>
              <a:t>tuk mene</a:t>
            </a:r>
            <a:r>
              <a:rPr sz="3600" spc="-19" baseline="3413" dirty="0">
                <a:solidFill>
                  <a:prstClr val="black"/>
                </a:solidFill>
                <a:latin typeface="Calibri"/>
                <a:cs typeface="Calibri"/>
              </a:rPr>
              <a:t>n</a:t>
            </a:r>
            <a:r>
              <a:rPr sz="3600" baseline="3413" dirty="0">
                <a:solidFill>
                  <a:prstClr val="black"/>
                </a:solidFill>
                <a:latin typeface="Calibri"/>
                <a:cs typeface="Calibri"/>
              </a:rPr>
              <a:t>tu</a:t>
            </a:r>
            <a:r>
              <a:rPr sz="3600" spc="-39" baseline="3413" dirty="0">
                <a:solidFill>
                  <a:prstClr val="black"/>
                </a:solidFill>
                <a:latin typeface="Calibri"/>
                <a:cs typeface="Calibri"/>
              </a:rPr>
              <a:t>k</a:t>
            </a:r>
            <a:r>
              <a:rPr sz="3600" baseline="3413" dirty="0">
                <a:solidFill>
                  <a:prstClr val="black"/>
                </a:solidFill>
                <a:latin typeface="Calibri"/>
                <a:cs typeface="Calibri"/>
              </a:rPr>
              <a:t>an</a:t>
            </a:r>
            <a:r>
              <a:rPr sz="3600" spc="-14" baseline="3413" dirty="0">
                <a:solidFill>
                  <a:prstClr val="black"/>
                </a:solidFill>
                <a:latin typeface="Calibri"/>
                <a:cs typeface="Calibri"/>
              </a:rPr>
              <a:t> </a:t>
            </a:r>
            <a:r>
              <a:rPr sz="3600" baseline="3413" dirty="0">
                <a:solidFill>
                  <a:prstClr val="black"/>
                </a:solidFill>
                <a:latin typeface="Calibri"/>
                <a:cs typeface="Calibri"/>
              </a:rPr>
              <a:t>p</a:t>
            </a:r>
            <a:r>
              <a:rPr sz="3600" spc="-9" baseline="3413" dirty="0">
                <a:solidFill>
                  <a:prstClr val="black"/>
                </a:solidFill>
                <a:latin typeface="Calibri"/>
                <a:cs typeface="Calibri"/>
              </a:rPr>
              <a:t>o</a:t>
            </a:r>
            <a:r>
              <a:rPr sz="3600" baseline="3413" dirty="0">
                <a:solidFill>
                  <a:prstClr val="black"/>
                </a:solidFill>
                <a:latin typeface="Calibri"/>
                <a:cs typeface="Calibri"/>
              </a:rPr>
              <a:t>si</a:t>
            </a:r>
            <a:r>
              <a:rPr sz="3600" spc="-4" baseline="3413" dirty="0">
                <a:solidFill>
                  <a:prstClr val="black"/>
                </a:solidFill>
                <a:latin typeface="Calibri"/>
                <a:cs typeface="Calibri"/>
              </a:rPr>
              <a:t>s</a:t>
            </a:r>
            <a:r>
              <a:rPr sz="3600" baseline="3413" dirty="0">
                <a:solidFill>
                  <a:prstClr val="black"/>
                </a:solidFill>
                <a:latin typeface="Calibri"/>
                <a:cs typeface="Calibri"/>
              </a:rPr>
              <a:t>i b</a:t>
            </a:r>
            <a:r>
              <a:rPr sz="3600" spc="-25" baseline="3413" dirty="0">
                <a:solidFill>
                  <a:prstClr val="black"/>
                </a:solidFill>
                <a:latin typeface="Calibri"/>
                <a:cs typeface="Calibri"/>
              </a:rPr>
              <a:t>at</a:t>
            </a:r>
            <a:r>
              <a:rPr sz="3600" baseline="3413" dirty="0">
                <a:solidFill>
                  <a:prstClr val="black"/>
                </a:solidFill>
                <a:latin typeface="Calibri"/>
                <a:cs typeface="Calibri"/>
              </a:rPr>
              <a:t>a</a:t>
            </a:r>
            <a:r>
              <a:rPr sz="3600" spc="-4" baseline="3413" dirty="0">
                <a:solidFill>
                  <a:prstClr val="black"/>
                </a:solidFill>
                <a:latin typeface="Calibri"/>
                <a:cs typeface="Calibri"/>
              </a:rPr>
              <a:t>s-</a:t>
            </a:r>
            <a:r>
              <a:rPr sz="3600" baseline="3413" dirty="0">
                <a:solidFill>
                  <a:prstClr val="black"/>
                </a:solidFill>
                <a:latin typeface="Calibri"/>
                <a:cs typeface="Calibri"/>
              </a:rPr>
              <a:t>b</a:t>
            </a:r>
            <a:r>
              <a:rPr sz="3600" spc="-25" baseline="3413" dirty="0">
                <a:solidFill>
                  <a:prstClr val="black"/>
                </a:solidFill>
                <a:latin typeface="Calibri"/>
                <a:cs typeface="Calibri"/>
              </a:rPr>
              <a:t>at</a:t>
            </a:r>
            <a:r>
              <a:rPr sz="3600" baseline="3413" dirty="0">
                <a:solidFill>
                  <a:prstClr val="black"/>
                </a:solidFill>
                <a:latin typeface="Calibri"/>
                <a:cs typeface="Calibri"/>
              </a:rPr>
              <a:t>as</a:t>
            </a:r>
            <a:r>
              <a:rPr sz="3600" spc="-14" baseline="3413" dirty="0">
                <a:solidFill>
                  <a:prstClr val="black"/>
                </a:solidFill>
                <a:latin typeface="Calibri"/>
                <a:cs typeface="Calibri"/>
              </a:rPr>
              <a:t> </a:t>
            </a:r>
            <a:r>
              <a:rPr sz="3600" baseline="3413" dirty="0">
                <a:solidFill>
                  <a:prstClr val="black"/>
                </a:solidFill>
                <a:latin typeface="Calibri"/>
                <a:cs typeface="Calibri"/>
              </a:rPr>
              <a:t>pemili</a:t>
            </a:r>
            <a:r>
              <a:rPr sz="3600" spc="-29" baseline="3413" dirty="0">
                <a:solidFill>
                  <a:prstClr val="black"/>
                </a:solidFill>
                <a:latin typeface="Calibri"/>
                <a:cs typeface="Calibri"/>
              </a:rPr>
              <a:t>k</a:t>
            </a:r>
            <a:r>
              <a:rPr sz="3600" baseline="3413" dirty="0">
                <a:solidFill>
                  <a:prstClr val="black"/>
                </a:solidFill>
                <a:latin typeface="Calibri"/>
                <a:cs typeface="Calibri"/>
              </a:rPr>
              <a:t>an</a:t>
            </a:r>
            <a:endParaRPr sz="2400">
              <a:solidFill>
                <a:prstClr val="black"/>
              </a:solidFill>
              <a:latin typeface="Calibri"/>
              <a:cs typeface="Calibri"/>
            </a:endParaRPr>
          </a:p>
          <a:p>
            <a:pPr marL="12700" marR="43110">
              <a:lnSpc>
                <a:spcPts val="2880"/>
              </a:lnSpc>
              <a:spcBef>
                <a:spcPts val="16"/>
              </a:spcBef>
            </a:pPr>
            <a:r>
              <a:rPr sz="3600" spc="-25" baseline="1137" dirty="0">
                <a:solidFill>
                  <a:prstClr val="black"/>
                </a:solidFill>
                <a:latin typeface="Calibri"/>
                <a:cs typeface="Calibri"/>
              </a:rPr>
              <a:t>t</a:t>
            </a:r>
            <a:r>
              <a:rPr sz="3600" baseline="1137" dirty="0">
                <a:solidFill>
                  <a:prstClr val="black"/>
                </a:solidFill>
                <a:latin typeface="Calibri"/>
                <a:cs typeface="Calibri"/>
              </a:rPr>
              <a:t>anah</a:t>
            </a:r>
            <a:r>
              <a:rPr sz="3600" spc="-9" baseline="1137" dirty="0">
                <a:solidFill>
                  <a:prstClr val="black"/>
                </a:solidFill>
                <a:latin typeface="Calibri"/>
                <a:cs typeface="Calibri"/>
              </a:rPr>
              <a:t> </a:t>
            </a:r>
            <a:r>
              <a:rPr sz="3600" spc="4" baseline="1137" dirty="0">
                <a:solidFill>
                  <a:prstClr val="black"/>
                </a:solidFill>
                <a:latin typeface="Calibri"/>
                <a:cs typeface="Calibri"/>
              </a:rPr>
              <a:t>(</a:t>
            </a:r>
            <a:r>
              <a:rPr sz="3600" baseline="1137" dirty="0">
                <a:solidFill>
                  <a:prstClr val="black"/>
                </a:solidFill>
                <a:latin typeface="Calibri"/>
                <a:cs typeface="Calibri"/>
              </a:rPr>
              <a:t>pe</a:t>
            </a:r>
            <a:r>
              <a:rPr sz="3600" spc="-29" baseline="1137" dirty="0">
                <a:solidFill>
                  <a:prstClr val="black"/>
                </a:solidFill>
                <a:latin typeface="Calibri"/>
                <a:cs typeface="Calibri"/>
              </a:rPr>
              <a:t>r</a:t>
            </a:r>
            <a:r>
              <a:rPr sz="3600" baseline="1137" dirty="0">
                <a:solidFill>
                  <a:prstClr val="black"/>
                </a:solidFill>
                <a:latin typeface="Calibri"/>
                <a:cs typeface="Calibri"/>
              </a:rPr>
              <a:t>sil</a:t>
            </a:r>
            <a:r>
              <a:rPr sz="3600" spc="4" baseline="1137" dirty="0">
                <a:solidFill>
                  <a:prstClr val="black"/>
                </a:solidFill>
                <a:latin typeface="Calibri"/>
                <a:cs typeface="Calibri"/>
              </a:rPr>
              <a:t>),</a:t>
            </a:r>
            <a:endParaRPr sz="2400">
              <a:solidFill>
                <a:prstClr val="black"/>
              </a:solidFill>
              <a:latin typeface="Calibri"/>
              <a:cs typeface="Calibri"/>
            </a:endParaRPr>
          </a:p>
          <a:p>
            <a:pPr marL="12700">
              <a:lnSpc>
                <a:spcPts val="2880"/>
              </a:lnSpc>
              <a:spcBef>
                <a:spcPts val="507"/>
              </a:spcBef>
            </a:pPr>
            <a:r>
              <a:rPr sz="2400" spc="-50" dirty="0">
                <a:solidFill>
                  <a:prstClr val="black"/>
                </a:solidFill>
                <a:latin typeface="Calibri"/>
                <a:cs typeface="Calibri"/>
              </a:rPr>
              <a:t>P</a:t>
            </a:r>
            <a:r>
              <a:rPr sz="2400" dirty="0">
                <a:solidFill>
                  <a:prstClr val="black"/>
                </a:solidFill>
                <a:latin typeface="Calibri"/>
                <a:cs typeface="Calibri"/>
              </a:rPr>
              <a:t>e</a:t>
            </a:r>
            <a:r>
              <a:rPr sz="2400" spc="4" dirty="0">
                <a:solidFill>
                  <a:prstClr val="black"/>
                </a:solidFill>
                <a:latin typeface="Calibri"/>
                <a:cs typeface="Calibri"/>
              </a:rPr>
              <a:t>m</a:t>
            </a:r>
            <a:r>
              <a:rPr sz="2400" dirty="0">
                <a:solidFill>
                  <a:prstClr val="black"/>
                </a:solidFill>
                <a:latin typeface="Calibri"/>
                <a:cs typeface="Calibri"/>
              </a:rPr>
              <a:t>e</a:t>
            </a:r>
            <a:r>
              <a:rPr sz="2400" spc="-29" dirty="0">
                <a:solidFill>
                  <a:prstClr val="black"/>
                </a:solidFill>
                <a:latin typeface="Calibri"/>
                <a:cs typeface="Calibri"/>
              </a:rPr>
              <a:t>t</a:t>
            </a:r>
            <a:r>
              <a:rPr sz="2400" dirty="0">
                <a:solidFill>
                  <a:prstClr val="black"/>
                </a:solidFill>
                <a:latin typeface="Calibri"/>
                <a:cs typeface="Calibri"/>
              </a:rPr>
              <a:t>aan</a:t>
            </a:r>
            <a:r>
              <a:rPr sz="2400" spc="-19" dirty="0">
                <a:solidFill>
                  <a:prstClr val="black"/>
                </a:solidFill>
                <a:latin typeface="Calibri"/>
                <a:cs typeface="Calibri"/>
              </a:rPr>
              <a:t> </a:t>
            </a:r>
            <a:r>
              <a:rPr sz="2400" dirty="0">
                <a:solidFill>
                  <a:prstClr val="black"/>
                </a:solidFill>
                <a:latin typeface="Calibri"/>
                <a:cs typeface="Calibri"/>
              </a:rPr>
              <a:t>bidang</a:t>
            </a:r>
            <a:r>
              <a:rPr sz="2400" spc="-4" dirty="0">
                <a:solidFill>
                  <a:prstClr val="black"/>
                </a:solidFill>
                <a:latin typeface="Calibri"/>
                <a:cs typeface="Calibri"/>
              </a:rPr>
              <a:t>-</a:t>
            </a:r>
            <a:r>
              <a:rPr sz="2400" dirty="0">
                <a:solidFill>
                  <a:prstClr val="black"/>
                </a:solidFill>
                <a:latin typeface="Calibri"/>
                <a:cs typeface="Calibri"/>
              </a:rPr>
              <a:t>bidang</a:t>
            </a:r>
            <a:r>
              <a:rPr sz="2400" spc="9" dirty="0">
                <a:solidFill>
                  <a:prstClr val="black"/>
                </a:solidFill>
                <a:latin typeface="Calibri"/>
                <a:cs typeface="Calibri"/>
              </a:rPr>
              <a:t> </a:t>
            </a:r>
            <a:r>
              <a:rPr sz="2400" spc="-25" dirty="0">
                <a:solidFill>
                  <a:prstClr val="black"/>
                </a:solidFill>
                <a:latin typeface="Calibri"/>
                <a:cs typeface="Calibri"/>
              </a:rPr>
              <a:t>t</a:t>
            </a:r>
            <a:r>
              <a:rPr sz="2400" dirty="0">
                <a:solidFill>
                  <a:prstClr val="black"/>
                </a:solidFill>
                <a:latin typeface="Calibri"/>
                <a:cs typeface="Calibri"/>
              </a:rPr>
              <a:t>anah</a:t>
            </a:r>
            <a:r>
              <a:rPr sz="2400" spc="-9" dirty="0">
                <a:solidFill>
                  <a:prstClr val="black"/>
                </a:solidFill>
                <a:latin typeface="Calibri"/>
                <a:cs typeface="Calibri"/>
              </a:rPr>
              <a:t> </a:t>
            </a:r>
            <a:r>
              <a:rPr sz="2400" dirty="0">
                <a:solidFill>
                  <a:prstClr val="black"/>
                </a:solidFill>
                <a:latin typeface="Calibri"/>
                <a:cs typeface="Calibri"/>
              </a:rPr>
              <a:t>u</a:t>
            </a:r>
            <a:r>
              <a:rPr sz="2400" spc="-25" dirty="0">
                <a:solidFill>
                  <a:prstClr val="black"/>
                </a:solidFill>
                <a:latin typeface="Calibri"/>
                <a:cs typeface="Calibri"/>
              </a:rPr>
              <a:t>n</a:t>
            </a:r>
            <a:r>
              <a:rPr sz="2400" dirty="0">
                <a:solidFill>
                  <a:prstClr val="black"/>
                </a:solidFill>
                <a:latin typeface="Calibri"/>
                <a:cs typeface="Calibri"/>
              </a:rPr>
              <a:t>tuk pendaf</a:t>
            </a:r>
            <a:r>
              <a:rPr sz="2400" spc="-29" dirty="0">
                <a:solidFill>
                  <a:prstClr val="black"/>
                </a:solidFill>
                <a:latin typeface="Calibri"/>
                <a:cs typeface="Calibri"/>
              </a:rPr>
              <a:t>t</a:t>
            </a:r>
            <a:r>
              <a:rPr sz="2400" dirty="0">
                <a:solidFill>
                  <a:prstClr val="black"/>
                </a:solidFill>
                <a:latin typeface="Calibri"/>
                <a:cs typeface="Calibri"/>
              </a:rPr>
              <a:t>a</a:t>
            </a:r>
            <a:r>
              <a:rPr sz="2400" spc="-39" dirty="0">
                <a:solidFill>
                  <a:prstClr val="black"/>
                </a:solidFill>
                <a:latin typeface="Calibri"/>
                <a:cs typeface="Calibri"/>
              </a:rPr>
              <a:t>r</a:t>
            </a:r>
            <a:r>
              <a:rPr sz="2400" dirty="0">
                <a:solidFill>
                  <a:prstClr val="black"/>
                </a:solidFill>
                <a:latin typeface="Calibri"/>
                <a:cs typeface="Calibri"/>
              </a:rPr>
              <a:t>an</a:t>
            </a:r>
            <a:r>
              <a:rPr sz="2400" spc="-9" dirty="0">
                <a:solidFill>
                  <a:prstClr val="black"/>
                </a:solidFill>
                <a:latin typeface="Calibri"/>
                <a:cs typeface="Calibri"/>
              </a:rPr>
              <a:t> </a:t>
            </a:r>
            <a:r>
              <a:rPr sz="2400" dirty="0">
                <a:solidFill>
                  <a:prstClr val="black"/>
                </a:solidFill>
                <a:latin typeface="Calibri"/>
                <a:cs typeface="Calibri"/>
              </a:rPr>
              <a:t>hak</a:t>
            </a:r>
            <a:r>
              <a:rPr sz="2400" spc="-9" dirty="0">
                <a:solidFill>
                  <a:prstClr val="black"/>
                </a:solidFill>
                <a:latin typeface="Calibri"/>
                <a:cs typeface="Calibri"/>
              </a:rPr>
              <a:t> </a:t>
            </a:r>
            <a:r>
              <a:rPr sz="2400" spc="-19" dirty="0">
                <a:solidFill>
                  <a:prstClr val="black"/>
                </a:solidFill>
                <a:latin typeface="Calibri"/>
                <a:cs typeface="Calibri"/>
              </a:rPr>
              <a:t>a</a:t>
            </a:r>
            <a:r>
              <a:rPr sz="2400" spc="-25" dirty="0">
                <a:solidFill>
                  <a:prstClr val="black"/>
                </a:solidFill>
                <a:latin typeface="Calibri"/>
                <a:cs typeface="Calibri"/>
              </a:rPr>
              <a:t>t</a:t>
            </a:r>
            <a:r>
              <a:rPr sz="2400" dirty="0">
                <a:solidFill>
                  <a:prstClr val="black"/>
                </a:solidFill>
                <a:latin typeface="Calibri"/>
                <a:cs typeface="Calibri"/>
              </a:rPr>
              <a:t>as </a:t>
            </a:r>
            <a:r>
              <a:rPr sz="2400" spc="-25" dirty="0">
                <a:solidFill>
                  <a:prstClr val="black"/>
                </a:solidFill>
                <a:latin typeface="Calibri"/>
                <a:cs typeface="Calibri"/>
              </a:rPr>
              <a:t>t</a:t>
            </a:r>
            <a:r>
              <a:rPr sz="2400" dirty="0">
                <a:solidFill>
                  <a:prstClr val="black"/>
                </a:solidFill>
                <a:latin typeface="Calibri"/>
                <a:cs typeface="Calibri"/>
              </a:rPr>
              <a:t>anah</a:t>
            </a:r>
            <a:r>
              <a:rPr sz="2400" spc="-9" dirty="0">
                <a:solidFill>
                  <a:prstClr val="black"/>
                </a:solidFill>
                <a:latin typeface="Calibri"/>
                <a:cs typeface="Calibri"/>
              </a:rPr>
              <a:t> </a:t>
            </a:r>
            <a:r>
              <a:rPr sz="2400" dirty="0">
                <a:solidFill>
                  <a:prstClr val="black"/>
                </a:solidFill>
                <a:latin typeface="Calibri"/>
                <a:cs typeface="Calibri"/>
              </a:rPr>
              <a:t>dan u</a:t>
            </a:r>
            <a:r>
              <a:rPr sz="2400" spc="-25" dirty="0">
                <a:solidFill>
                  <a:prstClr val="black"/>
                </a:solidFill>
                <a:latin typeface="Calibri"/>
                <a:cs typeface="Calibri"/>
              </a:rPr>
              <a:t>n</a:t>
            </a:r>
            <a:r>
              <a:rPr sz="2400" dirty="0">
                <a:solidFill>
                  <a:prstClr val="black"/>
                </a:solidFill>
                <a:latin typeface="Calibri"/>
                <a:cs typeface="Calibri"/>
              </a:rPr>
              <a:t>tuk </a:t>
            </a:r>
            <a:r>
              <a:rPr sz="2400" spc="-69" dirty="0">
                <a:solidFill>
                  <a:prstClr val="black"/>
                </a:solidFill>
                <a:latin typeface="Calibri"/>
                <a:cs typeface="Calibri"/>
              </a:rPr>
              <a:t>k</a:t>
            </a:r>
            <a:r>
              <a:rPr sz="2400" dirty="0">
                <a:solidFill>
                  <a:prstClr val="black"/>
                </a:solidFill>
                <a:latin typeface="Calibri"/>
                <a:cs typeface="Calibri"/>
              </a:rPr>
              <a:t>ep</a:t>
            </a:r>
            <a:r>
              <a:rPr sz="2400" spc="4" dirty="0">
                <a:solidFill>
                  <a:prstClr val="black"/>
                </a:solidFill>
                <a:latin typeface="Calibri"/>
                <a:cs typeface="Calibri"/>
              </a:rPr>
              <a:t>a</a:t>
            </a:r>
            <a:r>
              <a:rPr sz="2400" spc="-25" dirty="0">
                <a:solidFill>
                  <a:prstClr val="black"/>
                </a:solidFill>
                <a:latin typeface="Calibri"/>
                <a:cs typeface="Calibri"/>
              </a:rPr>
              <a:t>s</a:t>
            </a:r>
            <a:r>
              <a:rPr sz="2400" dirty="0">
                <a:solidFill>
                  <a:prstClr val="black"/>
                </a:solidFill>
                <a:latin typeface="Calibri"/>
                <a:cs typeface="Calibri"/>
              </a:rPr>
              <a:t>tian</a:t>
            </a:r>
            <a:r>
              <a:rPr sz="2400" spc="-19" dirty="0">
                <a:solidFill>
                  <a:prstClr val="black"/>
                </a:solidFill>
                <a:latin typeface="Calibri"/>
                <a:cs typeface="Calibri"/>
              </a:rPr>
              <a:t> </a:t>
            </a:r>
            <a:r>
              <a:rPr sz="2400" dirty="0">
                <a:solidFill>
                  <a:prstClr val="black"/>
                </a:solidFill>
                <a:latin typeface="Calibri"/>
                <a:cs typeface="Calibri"/>
              </a:rPr>
              <a:t>hu</a:t>
            </a:r>
            <a:r>
              <a:rPr sz="2400" spc="-34" dirty="0">
                <a:solidFill>
                  <a:prstClr val="black"/>
                </a:solidFill>
                <a:latin typeface="Calibri"/>
                <a:cs typeface="Calibri"/>
              </a:rPr>
              <a:t>k</a:t>
            </a:r>
            <a:r>
              <a:rPr sz="2400" dirty="0">
                <a:solidFill>
                  <a:prstClr val="black"/>
                </a:solidFill>
                <a:latin typeface="Calibri"/>
                <a:cs typeface="Calibri"/>
              </a:rPr>
              <a:t>um pe</a:t>
            </a:r>
            <a:r>
              <a:rPr sz="2400" spc="4" dirty="0">
                <a:solidFill>
                  <a:prstClr val="black"/>
                </a:solidFill>
                <a:latin typeface="Calibri"/>
                <a:cs typeface="Calibri"/>
              </a:rPr>
              <a:t>m</a:t>
            </a:r>
            <a:r>
              <a:rPr sz="2400" dirty="0">
                <a:solidFill>
                  <a:prstClr val="black"/>
                </a:solidFill>
                <a:latin typeface="Calibri"/>
                <a:cs typeface="Calibri"/>
              </a:rPr>
              <a:t>ili</a:t>
            </a:r>
            <a:r>
              <a:rPr sz="2400" spc="-29" dirty="0">
                <a:solidFill>
                  <a:prstClr val="black"/>
                </a:solidFill>
                <a:latin typeface="Calibri"/>
                <a:cs typeface="Calibri"/>
              </a:rPr>
              <a:t>k</a:t>
            </a:r>
            <a:r>
              <a:rPr sz="2400" dirty="0">
                <a:solidFill>
                  <a:prstClr val="black"/>
                </a:solidFill>
                <a:latin typeface="Calibri"/>
                <a:cs typeface="Calibri"/>
              </a:rPr>
              <a:t>an</a:t>
            </a:r>
            <a:r>
              <a:rPr sz="2400" spc="-25" dirty="0">
                <a:solidFill>
                  <a:prstClr val="black"/>
                </a:solidFill>
                <a:latin typeface="Calibri"/>
                <a:cs typeface="Calibri"/>
              </a:rPr>
              <a:t> t</a:t>
            </a:r>
            <a:r>
              <a:rPr sz="2400" dirty="0">
                <a:solidFill>
                  <a:prstClr val="black"/>
                </a:solidFill>
                <a:latin typeface="Calibri"/>
                <a:cs typeface="Calibri"/>
              </a:rPr>
              <a:t>anah</a:t>
            </a:r>
            <a:r>
              <a:rPr sz="2400" spc="-9" dirty="0">
                <a:solidFill>
                  <a:prstClr val="black"/>
                </a:solidFill>
                <a:latin typeface="Calibri"/>
                <a:cs typeface="Calibri"/>
              </a:rPr>
              <a:t> </a:t>
            </a:r>
            <a:r>
              <a:rPr sz="2400" spc="4" dirty="0">
                <a:solidFill>
                  <a:prstClr val="black"/>
                </a:solidFill>
                <a:latin typeface="Calibri"/>
                <a:cs typeface="Calibri"/>
              </a:rPr>
              <a:t>(</a:t>
            </a:r>
            <a:r>
              <a:rPr sz="2400" dirty="0">
                <a:solidFill>
                  <a:prstClr val="black"/>
                </a:solidFill>
                <a:latin typeface="Calibri"/>
                <a:cs typeface="Calibri"/>
              </a:rPr>
              <a:t>sertifi</a:t>
            </a:r>
            <a:r>
              <a:rPr sz="2400" spc="-25" dirty="0">
                <a:solidFill>
                  <a:prstClr val="black"/>
                </a:solidFill>
                <a:latin typeface="Calibri"/>
                <a:cs typeface="Calibri"/>
              </a:rPr>
              <a:t>k</a:t>
            </a:r>
            <a:r>
              <a:rPr sz="2400" spc="-19" dirty="0">
                <a:solidFill>
                  <a:prstClr val="black"/>
                </a:solidFill>
                <a:latin typeface="Calibri"/>
                <a:cs typeface="Calibri"/>
              </a:rPr>
              <a:t>a</a:t>
            </a:r>
            <a:r>
              <a:rPr sz="2400" dirty="0">
                <a:solidFill>
                  <a:prstClr val="black"/>
                </a:solidFill>
                <a:latin typeface="Calibri"/>
                <a:cs typeface="Calibri"/>
              </a:rPr>
              <a:t>t)</a:t>
            </a:r>
            <a:endParaRPr sz="2400">
              <a:solidFill>
                <a:prstClr val="black"/>
              </a:solidFill>
              <a:latin typeface="Calibri"/>
              <a:cs typeface="Calibri"/>
            </a:endParaRPr>
          </a:p>
          <a:p>
            <a:pPr marL="12700" marR="43110">
              <a:lnSpc>
                <a:spcPct val="101725"/>
              </a:lnSpc>
              <a:spcBef>
                <a:spcPts val="452"/>
              </a:spcBef>
            </a:pPr>
            <a:r>
              <a:rPr sz="2400" spc="-50" dirty="0">
                <a:solidFill>
                  <a:prstClr val="black"/>
                </a:solidFill>
                <a:latin typeface="Calibri"/>
                <a:cs typeface="Calibri"/>
              </a:rPr>
              <a:t>P</a:t>
            </a:r>
            <a:r>
              <a:rPr sz="2400" dirty="0">
                <a:solidFill>
                  <a:prstClr val="black"/>
                </a:solidFill>
                <a:latin typeface="Calibri"/>
                <a:cs typeface="Calibri"/>
              </a:rPr>
              <a:t>e</a:t>
            </a:r>
            <a:r>
              <a:rPr sz="2400" spc="4" dirty="0">
                <a:solidFill>
                  <a:prstClr val="black"/>
                </a:solidFill>
                <a:latin typeface="Calibri"/>
                <a:cs typeface="Calibri"/>
              </a:rPr>
              <a:t>m</a:t>
            </a:r>
            <a:r>
              <a:rPr sz="2400" dirty="0">
                <a:solidFill>
                  <a:prstClr val="black"/>
                </a:solidFill>
                <a:latin typeface="Calibri"/>
                <a:cs typeface="Calibri"/>
              </a:rPr>
              <a:t>e</a:t>
            </a:r>
            <a:r>
              <a:rPr sz="2400" spc="-29" dirty="0">
                <a:solidFill>
                  <a:prstClr val="black"/>
                </a:solidFill>
                <a:latin typeface="Calibri"/>
                <a:cs typeface="Calibri"/>
              </a:rPr>
              <a:t>t</a:t>
            </a:r>
            <a:r>
              <a:rPr sz="2400" dirty="0">
                <a:solidFill>
                  <a:prstClr val="black"/>
                </a:solidFill>
                <a:latin typeface="Calibri"/>
                <a:cs typeface="Calibri"/>
              </a:rPr>
              <a:t>aa</a:t>
            </a:r>
            <a:r>
              <a:rPr sz="2400" spc="4" dirty="0">
                <a:solidFill>
                  <a:prstClr val="black"/>
                </a:solidFill>
                <a:latin typeface="Calibri"/>
                <a:cs typeface="Calibri"/>
              </a:rPr>
              <a:t>a</a:t>
            </a:r>
            <a:r>
              <a:rPr sz="2400" dirty="0">
                <a:solidFill>
                  <a:prstClr val="black"/>
                </a:solidFill>
                <a:latin typeface="Calibri"/>
                <a:cs typeface="Calibri"/>
              </a:rPr>
              <a:t>n</a:t>
            </a:r>
            <a:r>
              <a:rPr sz="2400" spc="-24" dirty="0">
                <a:solidFill>
                  <a:prstClr val="black"/>
                </a:solidFill>
                <a:latin typeface="Calibri"/>
                <a:cs typeface="Calibri"/>
              </a:rPr>
              <a:t> </a:t>
            </a:r>
            <a:r>
              <a:rPr sz="2400" dirty="0">
                <a:solidFill>
                  <a:prstClr val="black"/>
                </a:solidFill>
                <a:latin typeface="Calibri"/>
                <a:cs typeface="Calibri"/>
              </a:rPr>
              <a:t>u</a:t>
            </a:r>
            <a:r>
              <a:rPr sz="2400" spc="-25" dirty="0">
                <a:solidFill>
                  <a:prstClr val="black"/>
                </a:solidFill>
                <a:latin typeface="Calibri"/>
                <a:cs typeface="Calibri"/>
              </a:rPr>
              <a:t>n</a:t>
            </a:r>
            <a:r>
              <a:rPr sz="2400" dirty="0">
                <a:solidFill>
                  <a:prstClr val="black"/>
                </a:solidFill>
                <a:latin typeface="Calibri"/>
                <a:cs typeface="Calibri"/>
              </a:rPr>
              <a:t>tuk paj</a:t>
            </a:r>
            <a:r>
              <a:rPr sz="2400" spc="4" dirty="0">
                <a:solidFill>
                  <a:prstClr val="black"/>
                </a:solidFill>
                <a:latin typeface="Calibri"/>
                <a:cs typeface="Calibri"/>
              </a:rPr>
              <a:t>a</a:t>
            </a:r>
            <a:r>
              <a:rPr sz="2400" dirty="0">
                <a:solidFill>
                  <a:prstClr val="black"/>
                </a:solidFill>
                <a:latin typeface="Calibri"/>
                <a:cs typeface="Calibri"/>
              </a:rPr>
              <a:t>k</a:t>
            </a:r>
            <a:r>
              <a:rPr sz="2400" spc="-9" dirty="0">
                <a:solidFill>
                  <a:prstClr val="black"/>
                </a:solidFill>
                <a:latin typeface="Calibri"/>
                <a:cs typeface="Calibri"/>
              </a:rPr>
              <a:t> </a:t>
            </a:r>
            <a:r>
              <a:rPr sz="2400" dirty="0">
                <a:solidFill>
                  <a:prstClr val="black"/>
                </a:solidFill>
                <a:latin typeface="Calibri"/>
                <a:cs typeface="Calibri"/>
              </a:rPr>
              <a:t>bumi dan bangunan (PBB)</a:t>
            </a:r>
            <a:endParaRPr sz="2400">
              <a:solidFill>
                <a:prstClr val="black"/>
              </a:solidFill>
              <a:latin typeface="Calibri"/>
              <a:cs typeface="Calibri"/>
            </a:endParaRPr>
          </a:p>
        </p:txBody>
      </p:sp>
      <p:sp>
        <p:nvSpPr>
          <p:cNvPr id="3" name="object 3"/>
          <p:cNvSpPr txBox="1"/>
          <p:nvPr/>
        </p:nvSpPr>
        <p:spPr>
          <a:xfrm>
            <a:off x="2118156" y="2976403"/>
            <a:ext cx="177800" cy="330200"/>
          </a:xfrm>
          <a:prstGeom prst="rect">
            <a:avLst/>
          </a:prstGeom>
        </p:spPr>
        <p:txBody>
          <a:bodyPr wrap="square" lIns="0" tIns="0" rIns="0" bIns="0" rtlCol="0">
            <a:noAutofit/>
          </a:bodyPr>
          <a:lstStyle/>
          <a:p>
            <a:pPr marL="12700">
              <a:lnSpc>
                <a:spcPts val="2555"/>
              </a:lnSpc>
              <a:spcBef>
                <a:spcPts val="127"/>
              </a:spcBef>
            </a:pPr>
            <a:r>
              <a:rPr sz="2400" dirty="0">
                <a:solidFill>
                  <a:prstClr val="black"/>
                </a:solidFill>
                <a:latin typeface="Arial"/>
                <a:cs typeface="Arial"/>
              </a:rPr>
              <a:t>•</a:t>
            </a:r>
            <a:endParaRPr sz="2400">
              <a:solidFill>
                <a:prstClr val="black"/>
              </a:solidFill>
              <a:latin typeface="Arial"/>
              <a:cs typeface="Arial"/>
            </a:endParaRPr>
          </a:p>
        </p:txBody>
      </p:sp>
      <p:sp>
        <p:nvSpPr>
          <p:cNvPr id="2" name="object 2"/>
          <p:cNvSpPr txBox="1"/>
          <p:nvPr/>
        </p:nvSpPr>
        <p:spPr>
          <a:xfrm>
            <a:off x="2118156" y="3781329"/>
            <a:ext cx="177800" cy="330200"/>
          </a:xfrm>
          <a:prstGeom prst="rect">
            <a:avLst/>
          </a:prstGeom>
        </p:spPr>
        <p:txBody>
          <a:bodyPr wrap="square" lIns="0" tIns="0" rIns="0" bIns="0" rtlCol="0">
            <a:noAutofit/>
          </a:bodyPr>
          <a:lstStyle/>
          <a:p>
            <a:pPr marL="12700">
              <a:lnSpc>
                <a:spcPts val="2555"/>
              </a:lnSpc>
              <a:spcBef>
                <a:spcPts val="127"/>
              </a:spcBef>
            </a:pPr>
            <a:r>
              <a:rPr sz="2400" dirty="0">
                <a:solidFill>
                  <a:prstClr val="black"/>
                </a:solidFill>
                <a:latin typeface="Arial"/>
                <a:cs typeface="Arial"/>
              </a:rPr>
              <a:t>•</a:t>
            </a:r>
            <a:endParaRPr sz="2400">
              <a:solidFill>
                <a:prstClr val="black"/>
              </a:solidFill>
              <a:latin typeface="Arial"/>
              <a:cs typeface="Aria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bject 5"/>
          <p:cNvSpPr txBox="1"/>
          <p:nvPr/>
        </p:nvSpPr>
        <p:spPr>
          <a:xfrm>
            <a:off x="2059941" y="318796"/>
            <a:ext cx="7759455" cy="1761083"/>
          </a:xfrm>
          <a:prstGeom prst="rect">
            <a:avLst/>
          </a:prstGeom>
        </p:spPr>
        <p:txBody>
          <a:bodyPr wrap="square" lIns="0" tIns="0" rIns="0" bIns="0" rtlCol="0">
            <a:noAutofit/>
          </a:bodyPr>
          <a:lstStyle/>
          <a:p>
            <a:pPr marL="316372" algn="ctr">
              <a:lnSpc>
                <a:spcPts val="4175"/>
              </a:lnSpc>
              <a:spcBef>
                <a:spcPts val="208"/>
              </a:spcBef>
            </a:pPr>
            <a:r>
              <a:rPr sz="6000" baseline="3413" dirty="0">
                <a:solidFill>
                  <a:prstClr val="black"/>
                </a:solidFill>
                <a:latin typeface="Calibri"/>
                <a:cs typeface="Calibri"/>
              </a:rPr>
              <a:t>SU</a:t>
            </a:r>
            <a:r>
              <a:rPr sz="6000" spc="-50" baseline="3413" dirty="0">
                <a:solidFill>
                  <a:prstClr val="black"/>
                </a:solidFill>
                <a:latin typeface="Calibri"/>
                <a:cs typeface="Calibri"/>
              </a:rPr>
              <a:t>R</a:t>
            </a:r>
            <a:r>
              <a:rPr sz="6000" baseline="3413" dirty="0">
                <a:solidFill>
                  <a:prstClr val="black"/>
                </a:solidFill>
                <a:latin typeface="Calibri"/>
                <a:cs typeface="Calibri"/>
              </a:rPr>
              <a:t>VEI</a:t>
            </a:r>
            <a:r>
              <a:rPr sz="6000" spc="9" baseline="3413" dirty="0">
                <a:solidFill>
                  <a:prstClr val="black"/>
                </a:solidFill>
                <a:latin typeface="Calibri"/>
                <a:cs typeface="Calibri"/>
              </a:rPr>
              <a:t> </a:t>
            </a:r>
            <a:r>
              <a:rPr sz="6000" baseline="3413" dirty="0">
                <a:solidFill>
                  <a:prstClr val="black"/>
                </a:solidFill>
                <a:latin typeface="Calibri"/>
                <a:cs typeface="Calibri"/>
              </a:rPr>
              <a:t>PERM</a:t>
            </a:r>
            <a:r>
              <a:rPr sz="6000" spc="14" baseline="3413" dirty="0">
                <a:solidFill>
                  <a:prstClr val="black"/>
                </a:solidFill>
                <a:latin typeface="Calibri"/>
                <a:cs typeface="Calibri"/>
              </a:rPr>
              <a:t>U</a:t>
            </a:r>
            <a:r>
              <a:rPr sz="6000" baseline="3413" dirty="0">
                <a:solidFill>
                  <a:prstClr val="black"/>
                </a:solidFill>
                <a:latin typeface="Calibri"/>
                <a:cs typeface="Calibri"/>
              </a:rPr>
              <a:t>KAAN </a:t>
            </a:r>
            <a:r>
              <a:rPr sz="6000" spc="-325" baseline="3413" dirty="0">
                <a:solidFill>
                  <a:prstClr val="black"/>
                </a:solidFill>
                <a:latin typeface="Calibri"/>
                <a:cs typeface="Calibri"/>
              </a:rPr>
              <a:t>T</a:t>
            </a:r>
            <a:r>
              <a:rPr sz="6000" baseline="3413" dirty="0">
                <a:solidFill>
                  <a:prstClr val="black"/>
                </a:solidFill>
                <a:latin typeface="Calibri"/>
                <a:cs typeface="Calibri"/>
              </a:rPr>
              <a:t>ANAH </a:t>
            </a:r>
            <a:r>
              <a:rPr sz="6000" spc="-50" baseline="3413" dirty="0">
                <a:solidFill>
                  <a:prstClr val="black"/>
                </a:solidFill>
                <a:latin typeface="Calibri"/>
                <a:cs typeface="Calibri"/>
              </a:rPr>
              <a:t>D</a:t>
            </a:r>
            <a:r>
              <a:rPr sz="6000" spc="-309" baseline="3413" dirty="0">
                <a:solidFill>
                  <a:prstClr val="black"/>
                </a:solidFill>
                <a:latin typeface="Calibri"/>
                <a:cs typeface="Calibri"/>
              </a:rPr>
              <a:t>A</a:t>
            </a:r>
            <a:r>
              <a:rPr sz="6000" spc="-314" baseline="3413" dirty="0">
                <a:solidFill>
                  <a:prstClr val="black"/>
                </a:solidFill>
                <a:latin typeface="Calibri"/>
                <a:cs typeface="Calibri"/>
              </a:rPr>
              <a:t>T</a:t>
            </a:r>
            <a:r>
              <a:rPr sz="6000" baseline="3413" dirty="0">
                <a:solidFill>
                  <a:prstClr val="black"/>
                </a:solidFill>
                <a:latin typeface="Calibri"/>
                <a:cs typeface="Calibri"/>
              </a:rPr>
              <a:t>AR</a:t>
            </a:r>
            <a:endParaRPr sz="4000">
              <a:solidFill>
                <a:prstClr val="black"/>
              </a:solidFill>
              <a:latin typeface="Calibri"/>
              <a:cs typeface="Calibri"/>
            </a:endParaRPr>
          </a:p>
          <a:p>
            <a:pPr marL="2031276" marR="1718707" algn="ctr">
              <a:lnSpc>
                <a:spcPts val="4800"/>
              </a:lnSpc>
              <a:spcBef>
                <a:spcPts val="31"/>
              </a:spcBef>
            </a:pPr>
            <a:r>
              <a:rPr sz="6000" baseline="1365" dirty="0">
                <a:solidFill>
                  <a:prstClr val="black"/>
                </a:solidFill>
                <a:latin typeface="Calibri"/>
                <a:cs typeface="Calibri"/>
              </a:rPr>
              <a:t>(PLAN</a:t>
            </a:r>
            <a:r>
              <a:rPr sz="6000" spc="-83" baseline="1365" dirty="0">
                <a:solidFill>
                  <a:prstClr val="black"/>
                </a:solidFill>
                <a:latin typeface="Calibri"/>
                <a:cs typeface="Calibri"/>
              </a:rPr>
              <a:t> </a:t>
            </a:r>
            <a:r>
              <a:rPr sz="6000" baseline="1365" dirty="0">
                <a:solidFill>
                  <a:prstClr val="black"/>
                </a:solidFill>
                <a:latin typeface="Calibri"/>
                <a:cs typeface="Calibri"/>
              </a:rPr>
              <a:t>SU</a:t>
            </a:r>
            <a:r>
              <a:rPr sz="6000" spc="-50" baseline="1365" dirty="0">
                <a:solidFill>
                  <a:prstClr val="black"/>
                </a:solidFill>
                <a:latin typeface="Calibri"/>
                <a:cs typeface="Calibri"/>
              </a:rPr>
              <a:t>R</a:t>
            </a:r>
            <a:r>
              <a:rPr sz="6000" baseline="1365" dirty="0">
                <a:solidFill>
                  <a:prstClr val="black"/>
                </a:solidFill>
                <a:latin typeface="Calibri"/>
                <a:cs typeface="Calibri"/>
              </a:rPr>
              <a:t>VEYING)</a:t>
            </a:r>
            <a:endParaRPr sz="4000">
              <a:solidFill>
                <a:prstClr val="black"/>
              </a:solidFill>
              <a:latin typeface="Calibri"/>
              <a:cs typeface="Calibri"/>
            </a:endParaRPr>
          </a:p>
          <a:p>
            <a:pPr marL="12700" marR="38084">
              <a:lnSpc>
                <a:spcPct val="101725"/>
              </a:lnSpc>
              <a:spcBef>
                <a:spcPts val="1188"/>
              </a:spcBef>
            </a:pPr>
            <a:r>
              <a:rPr sz="2800" dirty="0">
                <a:solidFill>
                  <a:prstClr val="black"/>
                </a:solidFill>
                <a:latin typeface="Calibri"/>
                <a:cs typeface="Calibri"/>
              </a:rPr>
              <a:t>Su</a:t>
            </a:r>
            <a:r>
              <a:rPr sz="2800" spc="14" dirty="0">
                <a:solidFill>
                  <a:prstClr val="black"/>
                </a:solidFill>
                <a:latin typeface="Calibri"/>
                <a:cs typeface="Calibri"/>
              </a:rPr>
              <a:t>r</a:t>
            </a:r>
            <a:r>
              <a:rPr sz="2800" spc="-25" dirty="0">
                <a:solidFill>
                  <a:prstClr val="black"/>
                </a:solidFill>
                <a:latin typeface="Calibri"/>
                <a:cs typeface="Calibri"/>
              </a:rPr>
              <a:t>v</a:t>
            </a:r>
            <a:r>
              <a:rPr sz="2800" dirty="0">
                <a:solidFill>
                  <a:prstClr val="black"/>
                </a:solidFill>
                <a:latin typeface="Calibri"/>
                <a:cs typeface="Calibri"/>
              </a:rPr>
              <a:t>ei</a:t>
            </a:r>
            <a:r>
              <a:rPr sz="2800" spc="-22" dirty="0">
                <a:solidFill>
                  <a:prstClr val="black"/>
                </a:solidFill>
                <a:latin typeface="Calibri"/>
                <a:cs typeface="Calibri"/>
              </a:rPr>
              <a:t> </a:t>
            </a:r>
            <a:r>
              <a:rPr sz="2800" spc="-39" dirty="0">
                <a:solidFill>
                  <a:prstClr val="black"/>
                </a:solidFill>
                <a:latin typeface="Calibri"/>
                <a:cs typeface="Calibri"/>
              </a:rPr>
              <a:t>r</a:t>
            </a:r>
            <a:r>
              <a:rPr sz="2800" dirty="0">
                <a:solidFill>
                  <a:prstClr val="black"/>
                </a:solidFill>
                <a:latin typeface="Calibri"/>
                <a:cs typeface="Calibri"/>
              </a:rPr>
              <a:t>e</a:t>
            </a:r>
            <a:r>
              <a:rPr sz="2800" spc="-44" dirty="0">
                <a:solidFill>
                  <a:prstClr val="black"/>
                </a:solidFill>
                <a:latin typeface="Calibri"/>
                <a:cs typeface="Calibri"/>
              </a:rPr>
              <a:t>k</a:t>
            </a:r>
            <a:r>
              <a:rPr sz="2800" spc="-39" dirty="0">
                <a:solidFill>
                  <a:prstClr val="black"/>
                </a:solidFill>
                <a:latin typeface="Calibri"/>
                <a:cs typeface="Calibri"/>
              </a:rPr>
              <a:t>a</a:t>
            </a:r>
            <a:r>
              <a:rPr sz="2800" spc="-54" dirty="0">
                <a:solidFill>
                  <a:prstClr val="black"/>
                </a:solidFill>
                <a:latin typeface="Calibri"/>
                <a:cs typeface="Calibri"/>
              </a:rPr>
              <a:t>y</a:t>
            </a:r>
            <a:r>
              <a:rPr sz="2800" dirty="0">
                <a:solidFill>
                  <a:prstClr val="black"/>
                </a:solidFill>
                <a:latin typeface="Calibri"/>
                <a:cs typeface="Calibri"/>
              </a:rPr>
              <a:t>asa</a:t>
            </a:r>
            <a:r>
              <a:rPr sz="2800" spc="-80" dirty="0">
                <a:solidFill>
                  <a:prstClr val="black"/>
                </a:solidFill>
                <a:latin typeface="Calibri"/>
                <a:cs typeface="Calibri"/>
              </a:rPr>
              <a:t> </a:t>
            </a:r>
            <a:r>
              <a:rPr sz="2800" dirty="0">
                <a:solidFill>
                  <a:prstClr val="black"/>
                </a:solidFill>
                <a:latin typeface="Calibri"/>
                <a:cs typeface="Calibri"/>
              </a:rPr>
              <a:t>(enginee</a:t>
            </a:r>
            <a:r>
              <a:rPr sz="2800" spc="-4" dirty="0">
                <a:solidFill>
                  <a:prstClr val="black"/>
                </a:solidFill>
                <a:latin typeface="Calibri"/>
                <a:cs typeface="Calibri"/>
              </a:rPr>
              <a:t>r</a:t>
            </a:r>
            <a:r>
              <a:rPr sz="2800" dirty="0">
                <a:solidFill>
                  <a:prstClr val="black"/>
                </a:solidFill>
                <a:latin typeface="Calibri"/>
                <a:cs typeface="Calibri"/>
              </a:rPr>
              <a:t>i</a:t>
            </a:r>
            <a:r>
              <a:rPr sz="2800" spc="-9" dirty="0">
                <a:solidFill>
                  <a:prstClr val="black"/>
                </a:solidFill>
                <a:latin typeface="Calibri"/>
                <a:cs typeface="Calibri"/>
              </a:rPr>
              <a:t>n</a:t>
            </a:r>
            <a:r>
              <a:rPr sz="2800" dirty="0">
                <a:solidFill>
                  <a:prstClr val="black"/>
                </a:solidFill>
                <a:latin typeface="Calibri"/>
                <a:cs typeface="Calibri"/>
              </a:rPr>
              <a:t>g</a:t>
            </a:r>
            <a:r>
              <a:rPr sz="2800" spc="-115" dirty="0">
                <a:solidFill>
                  <a:prstClr val="black"/>
                </a:solidFill>
                <a:latin typeface="Calibri"/>
                <a:cs typeface="Calibri"/>
              </a:rPr>
              <a:t> </a:t>
            </a:r>
            <a:r>
              <a:rPr sz="2800" dirty="0">
                <a:solidFill>
                  <a:prstClr val="black"/>
                </a:solidFill>
                <a:latin typeface="Calibri"/>
                <a:cs typeface="Calibri"/>
              </a:rPr>
              <a:t>su</a:t>
            </a:r>
            <a:r>
              <a:rPr sz="2800" spc="9" dirty="0">
                <a:solidFill>
                  <a:prstClr val="black"/>
                </a:solidFill>
                <a:latin typeface="Calibri"/>
                <a:cs typeface="Calibri"/>
              </a:rPr>
              <a:t>r</a:t>
            </a:r>
            <a:r>
              <a:rPr sz="2800" spc="-25" dirty="0">
                <a:solidFill>
                  <a:prstClr val="black"/>
                </a:solidFill>
                <a:latin typeface="Calibri"/>
                <a:cs typeface="Calibri"/>
              </a:rPr>
              <a:t>v</a:t>
            </a:r>
            <a:r>
              <a:rPr sz="2800" spc="-9" dirty="0">
                <a:solidFill>
                  <a:prstClr val="black"/>
                </a:solidFill>
                <a:latin typeface="Calibri"/>
                <a:cs typeface="Calibri"/>
              </a:rPr>
              <a:t>e</a:t>
            </a:r>
            <a:r>
              <a:rPr sz="2800" dirty="0">
                <a:solidFill>
                  <a:prstClr val="black"/>
                </a:solidFill>
                <a:latin typeface="Calibri"/>
                <a:cs typeface="Calibri"/>
              </a:rPr>
              <a:t>y</a:t>
            </a:r>
            <a:r>
              <a:rPr sz="2800" spc="-9" dirty="0">
                <a:solidFill>
                  <a:prstClr val="black"/>
                </a:solidFill>
                <a:latin typeface="Calibri"/>
                <a:cs typeface="Calibri"/>
              </a:rPr>
              <a:t>i</a:t>
            </a:r>
            <a:r>
              <a:rPr sz="2800" dirty="0">
                <a:solidFill>
                  <a:prstClr val="black"/>
                </a:solidFill>
                <a:latin typeface="Calibri"/>
                <a:cs typeface="Calibri"/>
              </a:rPr>
              <a:t>n</a:t>
            </a:r>
            <a:r>
              <a:rPr sz="2800" spc="4" dirty="0">
                <a:solidFill>
                  <a:prstClr val="black"/>
                </a:solidFill>
                <a:latin typeface="Calibri"/>
                <a:cs typeface="Calibri"/>
              </a:rPr>
              <a:t>g</a:t>
            </a:r>
            <a:r>
              <a:rPr sz="2800" dirty="0">
                <a:solidFill>
                  <a:prstClr val="black"/>
                </a:solidFill>
                <a:latin typeface="Calibri"/>
                <a:cs typeface="Calibri"/>
              </a:rPr>
              <a:t>)</a:t>
            </a:r>
            <a:endParaRPr sz="2800">
              <a:solidFill>
                <a:prstClr val="black"/>
              </a:solidFill>
              <a:latin typeface="Calibri"/>
              <a:cs typeface="Calibri"/>
            </a:endParaRPr>
          </a:p>
        </p:txBody>
      </p:sp>
      <p:sp>
        <p:nvSpPr>
          <p:cNvPr id="4" name="object 4"/>
          <p:cNvSpPr txBox="1"/>
          <p:nvPr/>
        </p:nvSpPr>
        <p:spPr>
          <a:xfrm>
            <a:off x="1717040" y="1677969"/>
            <a:ext cx="202946" cy="380492"/>
          </a:xfrm>
          <a:prstGeom prst="rect">
            <a:avLst/>
          </a:prstGeom>
        </p:spPr>
        <p:txBody>
          <a:bodyPr wrap="square" lIns="0" tIns="0" rIns="0" bIns="0" rtlCol="0">
            <a:noAutofit/>
          </a:bodyPr>
          <a:lstStyle/>
          <a:p>
            <a:pPr marL="12700">
              <a:lnSpc>
                <a:spcPts val="2960"/>
              </a:lnSpc>
              <a:spcBef>
                <a:spcPts val="148"/>
              </a:spcBef>
            </a:pPr>
            <a:r>
              <a:rPr sz="2800" dirty="0">
                <a:solidFill>
                  <a:prstClr val="black"/>
                </a:solidFill>
                <a:latin typeface="Arial"/>
                <a:cs typeface="Arial"/>
              </a:rPr>
              <a:t>•</a:t>
            </a:r>
            <a:endParaRPr sz="2800">
              <a:solidFill>
                <a:prstClr val="black"/>
              </a:solidFill>
              <a:latin typeface="Arial"/>
              <a:cs typeface="Arial"/>
            </a:endParaRPr>
          </a:p>
        </p:txBody>
      </p:sp>
      <p:sp>
        <p:nvSpPr>
          <p:cNvPr id="3" name="object 3"/>
          <p:cNvSpPr txBox="1"/>
          <p:nvPr/>
        </p:nvSpPr>
        <p:spPr>
          <a:xfrm>
            <a:off x="2118156" y="2171484"/>
            <a:ext cx="177952" cy="330504"/>
          </a:xfrm>
          <a:prstGeom prst="rect">
            <a:avLst/>
          </a:prstGeom>
        </p:spPr>
        <p:txBody>
          <a:bodyPr wrap="square" lIns="0" tIns="0" rIns="0" bIns="0" rtlCol="0">
            <a:noAutofit/>
          </a:bodyPr>
          <a:lstStyle/>
          <a:p>
            <a:pPr marL="12700">
              <a:lnSpc>
                <a:spcPts val="2555"/>
              </a:lnSpc>
              <a:spcBef>
                <a:spcPts val="127"/>
              </a:spcBef>
            </a:pPr>
            <a:r>
              <a:rPr sz="2400" dirty="0">
                <a:solidFill>
                  <a:prstClr val="black"/>
                </a:solidFill>
                <a:latin typeface="Arial"/>
                <a:cs typeface="Arial"/>
              </a:rPr>
              <a:t>•</a:t>
            </a:r>
            <a:endParaRPr sz="2400">
              <a:solidFill>
                <a:prstClr val="black"/>
              </a:solidFill>
              <a:latin typeface="Arial"/>
              <a:cs typeface="Arial"/>
            </a:endParaRPr>
          </a:p>
        </p:txBody>
      </p:sp>
      <p:sp>
        <p:nvSpPr>
          <p:cNvPr id="2" name="object 2"/>
          <p:cNvSpPr txBox="1"/>
          <p:nvPr/>
        </p:nvSpPr>
        <p:spPr>
          <a:xfrm>
            <a:off x="2461006" y="2189886"/>
            <a:ext cx="7930254" cy="1061948"/>
          </a:xfrm>
          <a:prstGeom prst="rect">
            <a:avLst/>
          </a:prstGeom>
        </p:spPr>
        <p:txBody>
          <a:bodyPr wrap="square" lIns="0" tIns="0" rIns="0" bIns="0" rtlCol="0">
            <a:noAutofit/>
          </a:bodyPr>
          <a:lstStyle/>
          <a:p>
            <a:pPr marL="12700">
              <a:lnSpc>
                <a:spcPts val="2545"/>
              </a:lnSpc>
              <a:spcBef>
                <a:spcPts val="127"/>
              </a:spcBef>
            </a:pPr>
            <a:r>
              <a:rPr sz="3600" spc="-50" baseline="3413" dirty="0">
                <a:solidFill>
                  <a:prstClr val="black"/>
                </a:solidFill>
                <a:latin typeface="Calibri"/>
                <a:cs typeface="Calibri"/>
              </a:rPr>
              <a:t>P</a:t>
            </a:r>
            <a:r>
              <a:rPr sz="3600" baseline="3413" dirty="0">
                <a:solidFill>
                  <a:prstClr val="black"/>
                </a:solidFill>
                <a:latin typeface="Calibri"/>
                <a:cs typeface="Calibri"/>
              </a:rPr>
              <a:t>eme</a:t>
            </a:r>
            <a:r>
              <a:rPr sz="3600" spc="-25" baseline="3413" dirty="0">
                <a:solidFill>
                  <a:prstClr val="black"/>
                </a:solidFill>
                <a:latin typeface="Calibri"/>
                <a:cs typeface="Calibri"/>
              </a:rPr>
              <a:t>t</a:t>
            </a:r>
            <a:r>
              <a:rPr sz="3600" baseline="3413" dirty="0">
                <a:solidFill>
                  <a:prstClr val="black"/>
                </a:solidFill>
                <a:latin typeface="Calibri"/>
                <a:cs typeface="Calibri"/>
              </a:rPr>
              <a:t>aan</a:t>
            </a:r>
            <a:r>
              <a:rPr sz="3600" spc="-29" baseline="3413" dirty="0">
                <a:solidFill>
                  <a:prstClr val="black"/>
                </a:solidFill>
                <a:latin typeface="Calibri"/>
                <a:cs typeface="Calibri"/>
              </a:rPr>
              <a:t> </a:t>
            </a:r>
            <a:r>
              <a:rPr sz="3600" spc="-25" baseline="3413" dirty="0">
                <a:solidFill>
                  <a:prstClr val="black"/>
                </a:solidFill>
                <a:latin typeface="Calibri"/>
                <a:cs typeface="Calibri"/>
              </a:rPr>
              <a:t>t</a:t>
            </a:r>
            <a:r>
              <a:rPr sz="3600" baseline="3413" dirty="0">
                <a:solidFill>
                  <a:prstClr val="black"/>
                </a:solidFill>
                <a:latin typeface="Calibri"/>
                <a:cs typeface="Calibri"/>
              </a:rPr>
              <a:t>o</a:t>
            </a:r>
            <a:r>
              <a:rPr sz="3600" spc="-9" baseline="3413" dirty="0">
                <a:solidFill>
                  <a:prstClr val="black"/>
                </a:solidFill>
                <a:latin typeface="Calibri"/>
                <a:cs typeface="Calibri"/>
              </a:rPr>
              <a:t>p</a:t>
            </a:r>
            <a:r>
              <a:rPr sz="3600" baseline="3413" dirty="0">
                <a:solidFill>
                  <a:prstClr val="black"/>
                </a:solidFill>
                <a:latin typeface="Calibri"/>
                <a:cs typeface="Calibri"/>
              </a:rPr>
              <a:t>o</a:t>
            </a:r>
            <a:r>
              <a:rPr sz="3600" spc="-9" baseline="3413" dirty="0">
                <a:solidFill>
                  <a:prstClr val="black"/>
                </a:solidFill>
                <a:latin typeface="Calibri"/>
                <a:cs typeface="Calibri"/>
              </a:rPr>
              <a:t>g</a:t>
            </a:r>
            <a:r>
              <a:rPr sz="3600" spc="-44" baseline="3413" dirty="0">
                <a:solidFill>
                  <a:prstClr val="black"/>
                </a:solidFill>
                <a:latin typeface="Calibri"/>
                <a:cs typeface="Calibri"/>
              </a:rPr>
              <a:t>r</a:t>
            </a:r>
            <a:r>
              <a:rPr sz="3600" spc="-9" baseline="3413" dirty="0">
                <a:solidFill>
                  <a:prstClr val="black"/>
                </a:solidFill>
                <a:latin typeface="Calibri"/>
                <a:cs typeface="Calibri"/>
              </a:rPr>
              <a:t>a</a:t>
            </a:r>
            <a:r>
              <a:rPr sz="3600" baseline="3413" dirty="0">
                <a:solidFill>
                  <a:prstClr val="black"/>
                </a:solidFill>
                <a:latin typeface="Calibri"/>
                <a:cs typeface="Calibri"/>
              </a:rPr>
              <a:t>fi s</a:t>
            </a:r>
            <a:r>
              <a:rPr sz="3600" spc="-39" baseline="3413" dirty="0">
                <a:solidFill>
                  <a:prstClr val="black"/>
                </a:solidFill>
                <a:latin typeface="Calibri"/>
                <a:cs typeface="Calibri"/>
              </a:rPr>
              <a:t>k</a:t>
            </a:r>
            <a:r>
              <a:rPr sz="3600" baseline="3413" dirty="0">
                <a:solidFill>
                  <a:prstClr val="black"/>
                </a:solidFill>
                <a:latin typeface="Calibri"/>
                <a:cs typeface="Calibri"/>
              </a:rPr>
              <a:t>ala</a:t>
            </a:r>
            <a:r>
              <a:rPr sz="3600" spc="-24" baseline="3413" dirty="0">
                <a:solidFill>
                  <a:prstClr val="black"/>
                </a:solidFill>
                <a:latin typeface="Calibri"/>
                <a:cs typeface="Calibri"/>
              </a:rPr>
              <a:t> </a:t>
            </a:r>
            <a:r>
              <a:rPr sz="3600" baseline="3413" dirty="0">
                <a:solidFill>
                  <a:prstClr val="black"/>
                </a:solidFill>
                <a:latin typeface="Calibri"/>
                <a:cs typeface="Calibri"/>
              </a:rPr>
              <a:t>besar seba</a:t>
            </a:r>
            <a:r>
              <a:rPr sz="3600" spc="-50" baseline="3413" dirty="0">
                <a:solidFill>
                  <a:prstClr val="black"/>
                </a:solidFill>
                <a:latin typeface="Calibri"/>
                <a:cs typeface="Calibri"/>
              </a:rPr>
              <a:t>g</a:t>
            </a:r>
            <a:r>
              <a:rPr sz="3600" baseline="3413" dirty="0">
                <a:solidFill>
                  <a:prstClr val="black"/>
                </a:solidFill>
                <a:latin typeface="Calibri"/>
                <a:cs typeface="Calibri"/>
              </a:rPr>
              <a:t>ai dasar</a:t>
            </a:r>
            <a:r>
              <a:rPr sz="3600" spc="-14" baseline="3413" dirty="0">
                <a:solidFill>
                  <a:prstClr val="black"/>
                </a:solidFill>
                <a:latin typeface="Calibri"/>
                <a:cs typeface="Calibri"/>
              </a:rPr>
              <a:t> </a:t>
            </a:r>
            <a:r>
              <a:rPr sz="3600" baseline="3413" dirty="0">
                <a:solidFill>
                  <a:prstClr val="black"/>
                </a:solidFill>
                <a:latin typeface="Calibri"/>
                <a:cs typeface="Calibri"/>
              </a:rPr>
              <a:t>dari pe</a:t>
            </a:r>
            <a:r>
              <a:rPr sz="3600" spc="-29" baseline="3413" dirty="0">
                <a:solidFill>
                  <a:prstClr val="black"/>
                </a:solidFill>
                <a:latin typeface="Calibri"/>
                <a:cs typeface="Calibri"/>
              </a:rPr>
              <a:t>r</a:t>
            </a:r>
            <a:r>
              <a:rPr sz="3600" baseline="3413" dirty="0">
                <a:solidFill>
                  <a:prstClr val="black"/>
                </a:solidFill>
                <a:latin typeface="Calibri"/>
                <a:cs typeface="Calibri"/>
              </a:rPr>
              <a:t>en</a:t>
            </a:r>
            <a:r>
              <a:rPr sz="3600" spc="-14" baseline="3413" dirty="0">
                <a:solidFill>
                  <a:prstClr val="black"/>
                </a:solidFill>
                <a:latin typeface="Calibri"/>
                <a:cs typeface="Calibri"/>
              </a:rPr>
              <a:t>c</a:t>
            </a:r>
            <a:r>
              <a:rPr sz="3600" baseline="3413" dirty="0">
                <a:solidFill>
                  <a:prstClr val="black"/>
                </a:solidFill>
                <a:latin typeface="Calibri"/>
                <a:cs typeface="Calibri"/>
              </a:rPr>
              <a:t>anaan</a:t>
            </a:r>
            <a:endParaRPr sz="2400">
              <a:solidFill>
                <a:prstClr val="black"/>
              </a:solidFill>
              <a:latin typeface="Calibri"/>
              <a:cs typeface="Calibri"/>
            </a:endParaRPr>
          </a:p>
          <a:p>
            <a:pPr marL="12700" marR="15763">
              <a:lnSpc>
                <a:spcPts val="2880"/>
              </a:lnSpc>
              <a:spcBef>
                <a:spcPts val="16"/>
              </a:spcBef>
            </a:pPr>
            <a:r>
              <a:rPr sz="3600" baseline="1137" dirty="0">
                <a:solidFill>
                  <a:prstClr val="black"/>
                </a:solidFill>
                <a:latin typeface="Calibri"/>
                <a:cs typeface="Calibri"/>
              </a:rPr>
              <a:t>dan desain </a:t>
            </a:r>
            <a:r>
              <a:rPr sz="3600" spc="-34" baseline="1137" dirty="0">
                <a:solidFill>
                  <a:prstClr val="black"/>
                </a:solidFill>
                <a:latin typeface="Calibri"/>
                <a:cs typeface="Calibri"/>
              </a:rPr>
              <a:t>r</a:t>
            </a:r>
            <a:r>
              <a:rPr sz="3600" baseline="1137" dirty="0">
                <a:solidFill>
                  <a:prstClr val="black"/>
                </a:solidFill>
                <a:latin typeface="Calibri"/>
                <a:cs typeface="Calibri"/>
              </a:rPr>
              <a:t>e</a:t>
            </a:r>
            <a:r>
              <a:rPr sz="3600" spc="-29" baseline="1137" dirty="0">
                <a:solidFill>
                  <a:prstClr val="black"/>
                </a:solidFill>
                <a:latin typeface="Calibri"/>
                <a:cs typeface="Calibri"/>
              </a:rPr>
              <a:t>k</a:t>
            </a:r>
            <a:r>
              <a:rPr sz="3600" spc="-44" baseline="1137" dirty="0">
                <a:solidFill>
                  <a:prstClr val="black"/>
                </a:solidFill>
                <a:latin typeface="Calibri"/>
                <a:cs typeface="Calibri"/>
              </a:rPr>
              <a:t>a</a:t>
            </a:r>
            <a:r>
              <a:rPr sz="3600" spc="-29" baseline="1137" dirty="0">
                <a:solidFill>
                  <a:prstClr val="black"/>
                </a:solidFill>
                <a:latin typeface="Calibri"/>
                <a:cs typeface="Calibri"/>
              </a:rPr>
              <a:t>y</a:t>
            </a:r>
            <a:r>
              <a:rPr sz="3600" baseline="1137" dirty="0">
                <a:solidFill>
                  <a:prstClr val="black"/>
                </a:solidFill>
                <a:latin typeface="Calibri"/>
                <a:cs typeface="Calibri"/>
              </a:rPr>
              <a:t>asa</a:t>
            </a:r>
            <a:r>
              <a:rPr sz="3600" spc="-9" baseline="1137" dirty="0">
                <a:solidFill>
                  <a:prstClr val="black"/>
                </a:solidFill>
                <a:latin typeface="Calibri"/>
                <a:cs typeface="Calibri"/>
              </a:rPr>
              <a:t> </a:t>
            </a:r>
            <a:r>
              <a:rPr sz="3600" baseline="1137" dirty="0">
                <a:solidFill>
                  <a:prstClr val="black"/>
                </a:solidFill>
                <a:latin typeface="Calibri"/>
                <a:cs typeface="Calibri"/>
              </a:rPr>
              <a:t>sepe</a:t>
            </a:r>
            <a:r>
              <a:rPr sz="3600" spc="9" baseline="1137" dirty="0">
                <a:solidFill>
                  <a:prstClr val="black"/>
                </a:solidFill>
                <a:latin typeface="Calibri"/>
                <a:cs typeface="Calibri"/>
              </a:rPr>
              <a:t>r</a:t>
            </a:r>
            <a:r>
              <a:rPr sz="3600" baseline="1137" dirty="0">
                <a:solidFill>
                  <a:prstClr val="black"/>
                </a:solidFill>
                <a:latin typeface="Calibri"/>
                <a:cs typeface="Calibri"/>
              </a:rPr>
              <a:t>ti</a:t>
            </a:r>
            <a:r>
              <a:rPr sz="3600" spc="-9" baseline="1137" dirty="0">
                <a:solidFill>
                  <a:prstClr val="black"/>
                </a:solidFill>
                <a:latin typeface="Calibri"/>
                <a:cs typeface="Calibri"/>
              </a:rPr>
              <a:t> </a:t>
            </a:r>
            <a:r>
              <a:rPr sz="3600" baseline="1137" dirty="0">
                <a:solidFill>
                  <a:prstClr val="black"/>
                </a:solidFill>
                <a:latin typeface="Calibri"/>
                <a:cs typeface="Calibri"/>
              </a:rPr>
              <a:t>jal</a:t>
            </a:r>
            <a:r>
              <a:rPr sz="3600" spc="4" baseline="1137" dirty="0">
                <a:solidFill>
                  <a:prstClr val="black"/>
                </a:solidFill>
                <a:latin typeface="Calibri"/>
                <a:cs typeface="Calibri"/>
              </a:rPr>
              <a:t>an</a:t>
            </a:r>
            <a:r>
              <a:rPr sz="3600" baseline="1137" dirty="0">
                <a:solidFill>
                  <a:prstClr val="black"/>
                </a:solidFill>
                <a:latin typeface="Calibri"/>
                <a:cs typeface="Calibri"/>
              </a:rPr>
              <a:t>, j</a:t>
            </a:r>
            <a:r>
              <a:rPr sz="3600" spc="4" baseline="1137" dirty="0">
                <a:solidFill>
                  <a:prstClr val="black"/>
                </a:solidFill>
                <a:latin typeface="Calibri"/>
                <a:cs typeface="Calibri"/>
              </a:rPr>
              <a:t>e</a:t>
            </a:r>
            <a:r>
              <a:rPr sz="3600" baseline="1137" dirty="0">
                <a:solidFill>
                  <a:prstClr val="black"/>
                </a:solidFill>
                <a:latin typeface="Calibri"/>
                <a:cs typeface="Calibri"/>
              </a:rPr>
              <a:t>mb</a:t>
            </a:r>
            <a:r>
              <a:rPr sz="3600" spc="-19" baseline="1137" dirty="0">
                <a:solidFill>
                  <a:prstClr val="black"/>
                </a:solidFill>
                <a:latin typeface="Calibri"/>
                <a:cs typeface="Calibri"/>
              </a:rPr>
              <a:t>a</a:t>
            </a:r>
            <a:r>
              <a:rPr sz="3600" spc="-25" baseline="1137" dirty="0">
                <a:solidFill>
                  <a:prstClr val="black"/>
                </a:solidFill>
                <a:latin typeface="Calibri"/>
                <a:cs typeface="Calibri"/>
              </a:rPr>
              <a:t>t</a:t>
            </a:r>
            <a:r>
              <a:rPr sz="3600" baseline="1137" dirty="0">
                <a:solidFill>
                  <a:prstClr val="black"/>
                </a:solidFill>
                <a:latin typeface="Calibri"/>
                <a:cs typeface="Calibri"/>
              </a:rPr>
              <a:t>a</a:t>
            </a:r>
            <a:r>
              <a:rPr sz="3600" spc="4" baseline="1137" dirty="0">
                <a:solidFill>
                  <a:prstClr val="black"/>
                </a:solidFill>
                <a:latin typeface="Calibri"/>
                <a:cs typeface="Calibri"/>
              </a:rPr>
              <a:t>n</a:t>
            </a:r>
            <a:r>
              <a:rPr sz="3600" baseline="1137" dirty="0">
                <a:solidFill>
                  <a:prstClr val="black"/>
                </a:solidFill>
                <a:latin typeface="Calibri"/>
                <a:cs typeface="Calibri"/>
              </a:rPr>
              <a:t>,</a:t>
            </a:r>
            <a:r>
              <a:rPr sz="3600" spc="-25" baseline="1137" dirty="0">
                <a:solidFill>
                  <a:prstClr val="black"/>
                </a:solidFill>
                <a:latin typeface="Calibri"/>
                <a:cs typeface="Calibri"/>
              </a:rPr>
              <a:t> </a:t>
            </a:r>
            <a:r>
              <a:rPr sz="3600" baseline="1137" dirty="0">
                <a:solidFill>
                  <a:prstClr val="black"/>
                </a:solidFill>
                <a:latin typeface="Calibri"/>
                <a:cs typeface="Calibri"/>
              </a:rPr>
              <a:t>bangunan </a:t>
            </a:r>
            <a:r>
              <a:rPr sz="3600" spc="-25" baseline="1137" dirty="0">
                <a:solidFill>
                  <a:prstClr val="black"/>
                </a:solidFill>
                <a:latin typeface="Calibri"/>
                <a:cs typeface="Calibri"/>
              </a:rPr>
              <a:t>g</a:t>
            </a:r>
            <a:r>
              <a:rPr sz="3600" baseline="1137" dirty="0">
                <a:solidFill>
                  <a:prstClr val="black"/>
                </a:solidFill>
                <a:latin typeface="Calibri"/>
                <a:cs typeface="Calibri"/>
              </a:rPr>
              <a:t>edun</a:t>
            </a:r>
            <a:r>
              <a:rPr sz="3600" spc="25" baseline="1137" dirty="0">
                <a:solidFill>
                  <a:prstClr val="black"/>
                </a:solidFill>
                <a:latin typeface="Calibri"/>
                <a:cs typeface="Calibri"/>
              </a:rPr>
              <a:t>g</a:t>
            </a:r>
            <a:r>
              <a:rPr sz="3600" baseline="1137" dirty="0">
                <a:solidFill>
                  <a:prstClr val="black"/>
                </a:solidFill>
                <a:latin typeface="Calibri"/>
                <a:cs typeface="Calibri"/>
              </a:rPr>
              <a:t>,</a:t>
            </a:r>
            <a:endParaRPr sz="2400">
              <a:solidFill>
                <a:prstClr val="black"/>
              </a:solidFill>
              <a:latin typeface="Calibri"/>
              <a:cs typeface="Calibri"/>
            </a:endParaRPr>
          </a:p>
          <a:p>
            <a:pPr marL="12700" marR="45765">
              <a:lnSpc>
                <a:spcPts val="2880"/>
              </a:lnSpc>
            </a:pPr>
            <a:r>
              <a:rPr sz="3600" baseline="1137" dirty="0">
                <a:solidFill>
                  <a:prstClr val="black"/>
                </a:solidFill>
                <a:latin typeface="Calibri"/>
                <a:cs typeface="Calibri"/>
              </a:rPr>
              <a:t>jal</a:t>
            </a:r>
            <a:r>
              <a:rPr sz="3600" spc="4" baseline="1137" dirty="0">
                <a:solidFill>
                  <a:prstClr val="black"/>
                </a:solidFill>
                <a:latin typeface="Calibri"/>
                <a:cs typeface="Calibri"/>
              </a:rPr>
              <a:t>a</a:t>
            </a:r>
            <a:r>
              <a:rPr sz="3600" baseline="1137" dirty="0">
                <a:solidFill>
                  <a:prstClr val="black"/>
                </a:solidFill>
                <a:latin typeface="Calibri"/>
                <a:cs typeface="Calibri"/>
              </a:rPr>
              <a:t>n</a:t>
            </a:r>
            <a:r>
              <a:rPr sz="3600" spc="-14" baseline="1137" dirty="0">
                <a:solidFill>
                  <a:prstClr val="black"/>
                </a:solidFill>
                <a:latin typeface="Calibri"/>
                <a:cs typeface="Calibri"/>
              </a:rPr>
              <a:t> </a:t>
            </a:r>
            <a:r>
              <a:rPr sz="3600" baseline="1137" dirty="0">
                <a:solidFill>
                  <a:prstClr val="black"/>
                </a:solidFill>
                <a:latin typeface="Calibri"/>
                <a:cs typeface="Calibri"/>
              </a:rPr>
              <a:t>l</a:t>
            </a:r>
            <a:r>
              <a:rPr sz="3600" spc="-44" baseline="1137" dirty="0">
                <a:solidFill>
                  <a:prstClr val="black"/>
                </a:solidFill>
                <a:latin typeface="Calibri"/>
                <a:cs typeface="Calibri"/>
              </a:rPr>
              <a:t>a</a:t>
            </a:r>
            <a:r>
              <a:rPr sz="3600" spc="-29" baseline="1137" dirty="0">
                <a:solidFill>
                  <a:prstClr val="black"/>
                </a:solidFill>
                <a:latin typeface="Calibri"/>
                <a:cs typeface="Calibri"/>
              </a:rPr>
              <a:t>y</a:t>
            </a:r>
            <a:r>
              <a:rPr sz="3600" baseline="1137" dirty="0">
                <a:solidFill>
                  <a:prstClr val="black"/>
                </a:solidFill>
                <a:latin typeface="Calibri"/>
                <a:cs typeface="Calibri"/>
              </a:rPr>
              <a:t>ang dan j</a:t>
            </a:r>
            <a:r>
              <a:rPr sz="3600" spc="4" baseline="1137" dirty="0">
                <a:solidFill>
                  <a:prstClr val="black"/>
                </a:solidFill>
                <a:latin typeface="Calibri"/>
                <a:cs typeface="Calibri"/>
              </a:rPr>
              <a:t>e</a:t>
            </a:r>
            <a:r>
              <a:rPr sz="3600" baseline="1137" dirty="0">
                <a:solidFill>
                  <a:prstClr val="black"/>
                </a:solidFill>
                <a:latin typeface="Calibri"/>
                <a:cs typeface="Calibri"/>
              </a:rPr>
              <a:t>mb</a:t>
            </a:r>
            <a:r>
              <a:rPr sz="3600" spc="-19" baseline="1137" dirty="0">
                <a:solidFill>
                  <a:prstClr val="black"/>
                </a:solidFill>
                <a:latin typeface="Calibri"/>
                <a:cs typeface="Calibri"/>
              </a:rPr>
              <a:t>a</a:t>
            </a:r>
            <a:r>
              <a:rPr sz="3600" spc="-25" baseline="1137" dirty="0">
                <a:solidFill>
                  <a:prstClr val="black"/>
                </a:solidFill>
                <a:latin typeface="Calibri"/>
                <a:cs typeface="Calibri"/>
              </a:rPr>
              <a:t>t</a:t>
            </a:r>
            <a:r>
              <a:rPr sz="3600" baseline="1137" dirty="0">
                <a:solidFill>
                  <a:prstClr val="black"/>
                </a:solidFill>
                <a:latin typeface="Calibri"/>
                <a:cs typeface="Calibri"/>
              </a:rPr>
              <a:t>an</a:t>
            </a:r>
            <a:endParaRPr sz="2400">
              <a:solidFill>
                <a:prstClr val="black"/>
              </a:solidFill>
              <a:latin typeface="Calibri"/>
              <a:cs typeface="Calibri"/>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p:nvPr/>
        </p:nvSpPr>
        <p:spPr>
          <a:xfrm>
            <a:off x="1288473" y="415636"/>
            <a:ext cx="9712036" cy="704054"/>
          </a:xfrm>
          <a:prstGeom prst="rect">
            <a:avLst/>
          </a:prstGeom>
        </p:spPr>
        <p:txBody>
          <a:bodyPr wrap="square" lIns="0" tIns="0" rIns="0" bIns="0" rtlCol="0">
            <a:noAutofit/>
          </a:bodyPr>
          <a:lstStyle/>
          <a:p>
            <a:pPr marL="153329" marR="76119" algn="ctr">
              <a:lnSpc>
                <a:spcPts val="4175"/>
              </a:lnSpc>
              <a:spcBef>
                <a:spcPts val="208"/>
              </a:spcBef>
            </a:pPr>
            <a:r>
              <a:rPr sz="6000" spc="-39" baseline="3413" dirty="0">
                <a:solidFill>
                  <a:prstClr val="black"/>
                </a:solidFill>
                <a:latin typeface="Calibri"/>
                <a:cs typeface="Calibri"/>
              </a:rPr>
              <a:t>F</a:t>
            </a:r>
            <a:r>
              <a:rPr sz="6000" spc="-109" baseline="3413" dirty="0">
                <a:solidFill>
                  <a:prstClr val="black"/>
                </a:solidFill>
                <a:latin typeface="Calibri"/>
                <a:cs typeface="Calibri"/>
              </a:rPr>
              <a:t>OT</a:t>
            </a:r>
            <a:r>
              <a:rPr sz="6000" baseline="3413" dirty="0">
                <a:solidFill>
                  <a:prstClr val="black"/>
                </a:solidFill>
                <a:latin typeface="Calibri"/>
                <a:cs typeface="Calibri"/>
              </a:rPr>
              <a:t>OGRAMETRI</a:t>
            </a:r>
            <a:r>
              <a:rPr sz="6000" spc="13" baseline="3413" dirty="0">
                <a:solidFill>
                  <a:prstClr val="black"/>
                </a:solidFill>
                <a:latin typeface="Calibri"/>
                <a:cs typeface="Calibri"/>
              </a:rPr>
              <a:t> </a:t>
            </a:r>
            <a:endParaRPr lang="id-ID" sz="6000" spc="13" baseline="3413" dirty="0">
              <a:solidFill>
                <a:prstClr val="black"/>
              </a:solidFill>
              <a:latin typeface="Calibri"/>
              <a:cs typeface="Calibri"/>
            </a:endParaRPr>
          </a:p>
          <a:p>
            <a:pPr marL="153329" marR="76119" algn="ctr">
              <a:lnSpc>
                <a:spcPts val="4175"/>
              </a:lnSpc>
              <a:spcBef>
                <a:spcPts val="208"/>
              </a:spcBef>
            </a:pPr>
            <a:r>
              <a:rPr sz="3600" baseline="3413" dirty="0">
                <a:solidFill>
                  <a:prstClr val="black"/>
                </a:solidFill>
                <a:latin typeface="Calibri"/>
                <a:cs typeface="Calibri"/>
              </a:rPr>
              <a:t>(</a:t>
            </a:r>
            <a:r>
              <a:rPr sz="3600" spc="-39" baseline="3413" dirty="0">
                <a:solidFill>
                  <a:prstClr val="black"/>
                </a:solidFill>
                <a:latin typeface="Calibri"/>
                <a:cs typeface="Calibri"/>
              </a:rPr>
              <a:t>F</a:t>
            </a:r>
            <a:r>
              <a:rPr sz="3600" spc="-109" baseline="3413" dirty="0">
                <a:solidFill>
                  <a:prstClr val="black"/>
                </a:solidFill>
                <a:latin typeface="Calibri"/>
                <a:cs typeface="Calibri"/>
              </a:rPr>
              <a:t>OT</a:t>
            </a:r>
            <a:r>
              <a:rPr sz="3600" baseline="3413" dirty="0">
                <a:solidFill>
                  <a:prstClr val="black"/>
                </a:solidFill>
                <a:latin typeface="Calibri"/>
                <a:cs typeface="Calibri"/>
              </a:rPr>
              <a:t>OGRAMM</a:t>
            </a:r>
            <a:r>
              <a:rPr sz="3600" spc="9" baseline="3413" dirty="0">
                <a:solidFill>
                  <a:prstClr val="black"/>
                </a:solidFill>
                <a:latin typeface="Calibri"/>
                <a:cs typeface="Calibri"/>
              </a:rPr>
              <a:t>E</a:t>
            </a:r>
            <a:r>
              <a:rPr sz="3600" baseline="3413" dirty="0">
                <a:solidFill>
                  <a:prstClr val="black"/>
                </a:solidFill>
                <a:latin typeface="Calibri"/>
                <a:cs typeface="Calibri"/>
              </a:rPr>
              <a:t>TRIC</a:t>
            </a:r>
            <a:r>
              <a:rPr lang="id-ID" sz="3600" baseline="3413" dirty="0">
                <a:solidFill>
                  <a:prstClr val="black"/>
                </a:solidFill>
                <a:latin typeface="Calibri"/>
                <a:cs typeface="Calibri"/>
              </a:rPr>
              <a:t> </a:t>
            </a:r>
            <a:r>
              <a:rPr sz="3600" baseline="1365" dirty="0">
                <a:solidFill>
                  <a:prstClr val="black"/>
                </a:solidFill>
                <a:latin typeface="Calibri"/>
                <a:cs typeface="Calibri"/>
              </a:rPr>
              <a:t>SU</a:t>
            </a:r>
            <a:r>
              <a:rPr sz="3600" spc="-50" baseline="1365" dirty="0">
                <a:solidFill>
                  <a:prstClr val="black"/>
                </a:solidFill>
                <a:latin typeface="Calibri"/>
                <a:cs typeface="Calibri"/>
              </a:rPr>
              <a:t>R</a:t>
            </a:r>
            <a:r>
              <a:rPr sz="3600" baseline="1365" dirty="0">
                <a:solidFill>
                  <a:prstClr val="black"/>
                </a:solidFill>
                <a:latin typeface="Calibri"/>
                <a:cs typeface="Calibri"/>
              </a:rPr>
              <a:t>VEYING)</a:t>
            </a:r>
            <a:endParaRPr sz="3600" dirty="0">
              <a:solidFill>
                <a:prstClr val="black"/>
              </a:solidFill>
              <a:latin typeface="Calibri"/>
              <a:cs typeface="Calibri"/>
            </a:endParaRPr>
          </a:p>
          <a:p>
            <a:pPr algn="ctr">
              <a:lnSpc>
                <a:spcPct val="101725"/>
              </a:lnSpc>
              <a:spcBef>
                <a:spcPts val="830"/>
              </a:spcBef>
            </a:pPr>
            <a:r>
              <a:rPr sz="3000" dirty="0">
                <a:solidFill>
                  <a:prstClr val="black"/>
                </a:solidFill>
                <a:latin typeface="Calibri"/>
                <a:cs typeface="Calibri"/>
              </a:rPr>
              <a:t>Me</a:t>
            </a:r>
            <a:r>
              <a:rPr sz="3000" spc="-4" dirty="0">
                <a:solidFill>
                  <a:prstClr val="black"/>
                </a:solidFill>
                <a:latin typeface="Calibri"/>
                <a:cs typeface="Calibri"/>
              </a:rPr>
              <a:t>l</a:t>
            </a:r>
            <a:r>
              <a:rPr sz="3000" dirty="0">
                <a:solidFill>
                  <a:prstClr val="black"/>
                </a:solidFill>
                <a:latin typeface="Calibri"/>
                <a:cs typeface="Calibri"/>
              </a:rPr>
              <a:t>ip</a:t>
            </a:r>
            <a:r>
              <a:rPr sz="3000" spc="-14" dirty="0">
                <a:solidFill>
                  <a:prstClr val="black"/>
                </a:solidFill>
                <a:latin typeface="Calibri"/>
                <a:cs typeface="Calibri"/>
              </a:rPr>
              <a:t>u</a:t>
            </a:r>
            <a:r>
              <a:rPr sz="3000" dirty="0">
                <a:solidFill>
                  <a:prstClr val="black"/>
                </a:solidFill>
                <a:latin typeface="Calibri"/>
                <a:cs typeface="Calibri"/>
              </a:rPr>
              <a:t>ti p</a:t>
            </a:r>
            <a:r>
              <a:rPr sz="3000" spc="-9" dirty="0">
                <a:solidFill>
                  <a:prstClr val="black"/>
                </a:solidFill>
                <a:latin typeface="Calibri"/>
                <a:cs typeface="Calibri"/>
              </a:rPr>
              <a:t>e</a:t>
            </a:r>
            <a:r>
              <a:rPr sz="3000" dirty="0">
                <a:solidFill>
                  <a:prstClr val="black"/>
                </a:solidFill>
                <a:latin typeface="Calibri"/>
                <a:cs typeface="Calibri"/>
              </a:rPr>
              <a:t>ngu</a:t>
            </a:r>
            <a:r>
              <a:rPr sz="3000" spc="-34" dirty="0">
                <a:solidFill>
                  <a:prstClr val="black"/>
                </a:solidFill>
                <a:latin typeface="Calibri"/>
                <a:cs typeface="Calibri"/>
              </a:rPr>
              <a:t>k</a:t>
            </a:r>
            <a:r>
              <a:rPr sz="3000" dirty="0">
                <a:solidFill>
                  <a:prstClr val="black"/>
                </a:solidFill>
                <a:latin typeface="Calibri"/>
                <a:cs typeface="Calibri"/>
              </a:rPr>
              <a:t>u</a:t>
            </a:r>
            <a:r>
              <a:rPr sz="3000" spc="-64" dirty="0">
                <a:solidFill>
                  <a:prstClr val="black"/>
                </a:solidFill>
                <a:latin typeface="Calibri"/>
                <a:cs typeface="Calibri"/>
              </a:rPr>
              <a:t>r</a:t>
            </a:r>
            <a:r>
              <a:rPr sz="3000" dirty="0">
                <a:solidFill>
                  <a:prstClr val="black"/>
                </a:solidFill>
                <a:latin typeface="Calibri"/>
                <a:cs typeface="Calibri"/>
              </a:rPr>
              <a:t>an</a:t>
            </a:r>
            <a:r>
              <a:rPr sz="3000" spc="9" dirty="0">
                <a:solidFill>
                  <a:prstClr val="black"/>
                </a:solidFill>
                <a:latin typeface="Calibri"/>
                <a:cs typeface="Calibri"/>
              </a:rPr>
              <a:t> </a:t>
            </a:r>
            <a:r>
              <a:rPr sz="3000" dirty="0">
                <a:solidFill>
                  <a:prstClr val="black"/>
                </a:solidFill>
                <a:latin typeface="Calibri"/>
                <a:cs typeface="Calibri"/>
              </a:rPr>
              <a:t>dan p</a:t>
            </a:r>
            <a:r>
              <a:rPr sz="3000" spc="-9" dirty="0">
                <a:solidFill>
                  <a:prstClr val="black"/>
                </a:solidFill>
                <a:latin typeface="Calibri"/>
                <a:cs typeface="Calibri"/>
              </a:rPr>
              <a:t>e</a:t>
            </a:r>
            <a:r>
              <a:rPr sz="3000" dirty="0">
                <a:solidFill>
                  <a:prstClr val="black"/>
                </a:solidFill>
                <a:latin typeface="Calibri"/>
                <a:cs typeface="Calibri"/>
              </a:rPr>
              <a:t>m</a:t>
            </a:r>
            <a:r>
              <a:rPr sz="3000" spc="-14" dirty="0">
                <a:solidFill>
                  <a:prstClr val="black"/>
                </a:solidFill>
                <a:latin typeface="Calibri"/>
                <a:cs typeface="Calibri"/>
              </a:rPr>
              <a:t>e</a:t>
            </a:r>
            <a:r>
              <a:rPr sz="3000" spc="-34" dirty="0">
                <a:solidFill>
                  <a:prstClr val="black"/>
                </a:solidFill>
                <a:latin typeface="Calibri"/>
                <a:cs typeface="Calibri"/>
              </a:rPr>
              <a:t>t</a:t>
            </a:r>
            <a:r>
              <a:rPr sz="3000" dirty="0">
                <a:solidFill>
                  <a:prstClr val="black"/>
                </a:solidFill>
                <a:latin typeface="Calibri"/>
                <a:cs typeface="Calibri"/>
              </a:rPr>
              <a:t>aan</a:t>
            </a:r>
            <a:r>
              <a:rPr sz="3000" spc="-14" dirty="0">
                <a:solidFill>
                  <a:prstClr val="black"/>
                </a:solidFill>
                <a:latin typeface="Calibri"/>
                <a:cs typeface="Calibri"/>
              </a:rPr>
              <a:t> </a:t>
            </a:r>
            <a:r>
              <a:rPr sz="3000" dirty="0">
                <a:solidFill>
                  <a:prstClr val="black"/>
                </a:solidFill>
                <a:latin typeface="Calibri"/>
                <a:cs typeface="Calibri"/>
              </a:rPr>
              <a:t>dari </a:t>
            </a:r>
            <a:r>
              <a:rPr sz="3000" spc="-64" dirty="0">
                <a:solidFill>
                  <a:prstClr val="black"/>
                </a:solidFill>
                <a:latin typeface="Calibri"/>
                <a:cs typeface="Calibri"/>
              </a:rPr>
              <a:t>f</a:t>
            </a:r>
            <a:r>
              <a:rPr sz="3000" dirty="0">
                <a:solidFill>
                  <a:prstClr val="black"/>
                </a:solidFill>
                <a:latin typeface="Calibri"/>
                <a:cs typeface="Calibri"/>
              </a:rPr>
              <a:t>o</a:t>
            </a:r>
            <a:r>
              <a:rPr sz="3000" spc="-19" dirty="0">
                <a:solidFill>
                  <a:prstClr val="black"/>
                </a:solidFill>
                <a:latin typeface="Calibri"/>
                <a:cs typeface="Calibri"/>
              </a:rPr>
              <a:t>t</a:t>
            </a:r>
            <a:r>
              <a:rPr sz="3000" dirty="0">
                <a:solidFill>
                  <a:prstClr val="black"/>
                </a:solidFill>
                <a:latin typeface="Calibri"/>
                <a:cs typeface="Calibri"/>
              </a:rPr>
              <a:t>o uda</a:t>
            </a:r>
            <a:r>
              <a:rPr sz="3000" spc="-64" dirty="0">
                <a:solidFill>
                  <a:prstClr val="black"/>
                </a:solidFill>
                <a:latin typeface="Calibri"/>
                <a:cs typeface="Calibri"/>
              </a:rPr>
              <a:t>r</a:t>
            </a:r>
            <a:r>
              <a:rPr sz="3000" dirty="0">
                <a:solidFill>
                  <a:prstClr val="black"/>
                </a:solidFill>
                <a:latin typeface="Calibri"/>
                <a:cs typeface="Calibri"/>
              </a:rPr>
              <a:t>a</a:t>
            </a:r>
          </a:p>
        </p:txBody>
      </p:sp>
      <p:sp>
        <p:nvSpPr>
          <p:cNvPr id="11" name="object 11"/>
          <p:cNvSpPr txBox="1"/>
          <p:nvPr/>
        </p:nvSpPr>
        <p:spPr>
          <a:xfrm>
            <a:off x="1717040" y="1635640"/>
            <a:ext cx="215900" cy="406400"/>
          </a:xfrm>
          <a:prstGeom prst="rect">
            <a:avLst/>
          </a:prstGeom>
        </p:spPr>
        <p:txBody>
          <a:bodyPr wrap="square" lIns="0" tIns="0" rIns="0" bIns="0" rtlCol="0">
            <a:noAutofit/>
          </a:bodyPr>
          <a:lstStyle/>
          <a:p>
            <a:pPr marL="12700">
              <a:lnSpc>
                <a:spcPts val="3165"/>
              </a:lnSpc>
              <a:spcBef>
                <a:spcPts val="158"/>
              </a:spcBef>
            </a:pPr>
            <a:r>
              <a:rPr sz="3000" dirty="0">
                <a:solidFill>
                  <a:prstClr val="black"/>
                </a:solidFill>
                <a:latin typeface="Arial"/>
                <a:cs typeface="Arial"/>
              </a:rPr>
              <a:t>•</a:t>
            </a:r>
          </a:p>
        </p:txBody>
      </p:sp>
      <p:sp>
        <p:nvSpPr>
          <p:cNvPr id="10" name="object 10"/>
          <p:cNvSpPr txBox="1"/>
          <p:nvPr/>
        </p:nvSpPr>
        <p:spPr>
          <a:xfrm>
            <a:off x="2059940" y="2070252"/>
            <a:ext cx="3873866" cy="1321028"/>
          </a:xfrm>
          <a:prstGeom prst="rect">
            <a:avLst/>
          </a:prstGeom>
        </p:spPr>
        <p:txBody>
          <a:bodyPr wrap="square" lIns="0" tIns="0" rIns="0" bIns="0" rtlCol="0">
            <a:noAutofit/>
          </a:bodyPr>
          <a:lstStyle/>
          <a:p>
            <a:pPr marL="12700">
              <a:lnSpc>
                <a:spcPts val="3155"/>
              </a:lnSpc>
              <a:spcBef>
                <a:spcPts val="157"/>
              </a:spcBef>
            </a:pPr>
            <a:r>
              <a:rPr sz="4500" baseline="2730" dirty="0">
                <a:solidFill>
                  <a:prstClr val="black"/>
                </a:solidFill>
                <a:latin typeface="Calibri"/>
                <a:cs typeface="Calibri"/>
              </a:rPr>
              <a:t>dan </a:t>
            </a:r>
            <a:r>
              <a:rPr sz="4500" spc="-64" baseline="2730" dirty="0">
                <a:solidFill>
                  <a:prstClr val="black"/>
                </a:solidFill>
                <a:latin typeface="Calibri"/>
                <a:cs typeface="Calibri"/>
              </a:rPr>
              <a:t>f</a:t>
            </a:r>
            <a:r>
              <a:rPr sz="4500" baseline="2730" dirty="0">
                <a:solidFill>
                  <a:prstClr val="black"/>
                </a:solidFill>
                <a:latin typeface="Calibri"/>
                <a:cs typeface="Calibri"/>
              </a:rPr>
              <a:t>o</a:t>
            </a:r>
            <a:r>
              <a:rPr sz="4500" spc="-19" baseline="2730" dirty="0">
                <a:solidFill>
                  <a:prstClr val="black"/>
                </a:solidFill>
                <a:latin typeface="Calibri"/>
                <a:cs typeface="Calibri"/>
              </a:rPr>
              <a:t>t</a:t>
            </a:r>
            <a:r>
              <a:rPr sz="4500" baseline="2730" dirty="0">
                <a:solidFill>
                  <a:prstClr val="black"/>
                </a:solidFill>
                <a:latin typeface="Calibri"/>
                <a:cs typeface="Calibri"/>
              </a:rPr>
              <a:t>o</a:t>
            </a:r>
            <a:r>
              <a:rPr sz="4500" spc="-14" baseline="2730" dirty="0">
                <a:solidFill>
                  <a:prstClr val="black"/>
                </a:solidFill>
                <a:latin typeface="Calibri"/>
                <a:cs typeface="Calibri"/>
              </a:rPr>
              <a:t> </a:t>
            </a:r>
            <a:r>
              <a:rPr sz="4500" spc="-34" baseline="2730" dirty="0">
                <a:solidFill>
                  <a:prstClr val="black"/>
                </a:solidFill>
                <a:latin typeface="Calibri"/>
                <a:cs typeface="Calibri"/>
              </a:rPr>
              <a:t>t</a:t>
            </a:r>
            <a:r>
              <a:rPr sz="4500" baseline="2730" dirty="0">
                <a:solidFill>
                  <a:prstClr val="black"/>
                </a:solidFill>
                <a:latin typeface="Calibri"/>
                <a:cs typeface="Calibri"/>
              </a:rPr>
              <a:t>e</a:t>
            </a:r>
            <a:r>
              <a:rPr sz="4500" spc="-9" baseline="2730" dirty="0">
                <a:solidFill>
                  <a:prstClr val="black"/>
                </a:solidFill>
                <a:latin typeface="Calibri"/>
                <a:cs typeface="Calibri"/>
              </a:rPr>
              <a:t>r</a:t>
            </a:r>
            <a:r>
              <a:rPr sz="4500" baseline="2730" dirty="0">
                <a:solidFill>
                  <a:prstClr val="black"/>
                </a:solidFill>
                <a:latin typeface="Calibri"/>
                <a:cs typeface="Calibri"/>
              </a:rPr>
              <a:t>i</a:t>
            </a:r>
            <a:r>
              <a:rPr sz="4500" spc="-39" baseline="2730" dirty="0">
                <a:solidFill>
                  <a:prstClr val="black"/>
                </a:solidFill>
                <a:latin typeface="Calibri"/>
                <a:cs typeface="Calibri"/>
              </a:rPr>
              <a:t>s</a:t>
            </a:r>
            <a:r>
              <a:rPr sz="4500" baseline="2730" dirty="0">
                <a:solidFill>
                  <a:prstClr val="black"/>
                </a:solidFill>
                <a:latin typeface="Calibri"/>
                <a:cs typeface="Calibri"/>
              </a:rPr>
              <a:t>tris (da</a:t>
            </a:r>
            <a:r>
              <a:rPr sz="4500" spc="-64" baseline="2730" dirty="0">
                <a:solidFill>
                  <a:prstClr val="black"/>
                </a:solidFill>
                <a:latin typeface="Calibri"/>
                <a:cs typeface="Calibri"/>
              </a:rPr>
              <a:t>r</a:t>
            </a:r>
            <a:r>
              <a:rPr sz="4500" spc="-19" baseline="2730" dirty="0">
                <a:solidFill>
                  <a:prstClr val="black"/>
                </a:solidFill>
                <a:latin typeface="Calibri"/>
                <a:cs typeface="Calibri"/>
              </a:rPr>
              <a:t>a</a:t>
            </a:r>
            <a:r>
              <a:rPr sz="4500" baseline="2730" dirty="0">
                <a:solidFill>
                  <a:prstClr val="black"/>
                </a:solidFill>
                <a:latin typeface="Calibri"/>
                <a:cs typeface="Calibri"/>
              </a:rPr>
              <a:t>t),</a:t>
            </a:r>
            <a:endParaRPr sz="3000" dirty="0">
              <a:solidFill>
                <a:prstClr val="black"/>
              </a:solidFill>
              <a:latin typeface="Calibri"/>
              <a:cs typeface="Calibri"/>
            </a:endParaRPr>
          </a:p>
          <a:p>
            <a:pPr marL="12700" marR="57195">
              <a:lnSpc>
                <a:spcPts val="3240"/>
              </a:lnSpc>
              <a:spcBef>
                <a:spcPts val="4"/>
              </a:spcBef>
            </a:pPr>
            <a:r>
              <a:rPr sz="4500" baseline="2730" dirty="0">
                <a:solidFill>
                  <a:prstClr val="black"/>
                </a:solidFill>
                <a:latin typeface="Calibri"/>
                <a:cs typeface="Calibri"/>
              </a:rPr>
              <a:t>dan i</a:t>
            </a:r>
            <a:r>
              <a:rPr sz="4500" spc="-34" baseline="2730" dirty="0">
                <a:solidFill>
                  <a:prstClr val="black"/>
                </a:solidFill>
                <a:latin typeface="Calibri"/>
                <a:cs typeface="Calibri"/>
              </a:rPr>
              <a:t>nt</a:t>
            </a:r>
            <a:r>
              <a:rPr sz="4500" baseline="2730" dirty="0">
                <a:solidFill>
                  <a:prstClr val="black"/>
                </a:solidFill>
                <a:latin typeface="Calibri"/>
                <a:cs typeface="Calibri"/>
              </a:rPr>
              <a:t>e</a:t>
            </a:r>
            <a:r>
              <a:rPr sz="4500" spc="-4" baseline="2730" dirty="0">
                <a:solidFill>
                  <a:prstClr val="black"/>
                </a:solidFill>
                <a:latin typeface="Calibri"/>
                <a:cs typeface="Calibri"/>
              </a:rPr>
              <a:t>r</a:t>
            </a:r>
            <a:r>
              <a:rPr sz="4500" baseline="2730" dirty="0">
                <a:solidFill>
                  <a:prstClr val="black"/>
                </a:solidFill>
                <a:latin typeface="Calibri"/>
                <a:cs typeface="Calibri"/>
              </a:rPr>
              <a:t>p</a:t>
            </a:r>
            <a:r>
              <a:rPr sz="4500" spc="-39" baseline="2730" dirty="0">
                <a:solidFill>
                  <a:prstClr val="black"/>
                </a:solidFill>
                <a:latin typeface="Calibri"/>
                <a:cs typeface="Calibri"/>
              </a:rPr>
              <a:t>r</a:t>
            </a:r>
            <a:r>
              <a:rPr sz="4500" spc="-14" baseline="2730" dirty="0">
                <a:solidFill>
                  <a:prstClr val="black"/>
                </a:solidFill>
                <a:latin typeface="Calibri"/>
                <a:cs typeface="Calibri"/>
              </a:rPr>
              <a:t>e</a:t>
            </a:r>
            <a:r>
              <a:rPr sz="4500" spc="-34" baseline="2730" dirty="0">
                <a:solidFill>
                  <a:prstClr val="black"/>
                </a:solidFill>
                <a:latin typeface="Calibri"/>
                <a:cs typeface="Calibri"/>
              </a:rPr>
              <a:t>t</a:t>
            </a:r>
            <a:r>
              <a:rPr sz="4500" baseline="2730" dirty="0">
                <a:solidFill>
                  <a:prstClr val="black"/>
                </a:solidFill>
                <a:latin typeface="Calibri"/>
                <a:cs typeface="Calibri"/>
              </a:rPr>
              <a:t>asi </a:t>
            </a:r>
            <a:r>
              <a:rPr sz="4500" spc="-64" baseline="2730" dirty="0">
                <a:solidFill>
                  <a:prstClr val="black"/>
                </a:solidFill>
                <a:latin typeface="Calibri"/>
                <a:cs typeface="Calibri"/>
              </a:rPr>
              <a:t>f</a:t>
            </a:r>
            <a:r>
              <a:rPr sz="4500" baseline="2730" dirty="0">
                <a:solidFill>
                  <a:prstClr val="black"/>
                </a:solidFill>
                <a:latin typeface="Calibri"/>
                <a:cs typeface="Calibri"/>
              </a:rPr>
              <a:t>o</a:t>
            </a:r>
            <a:r>
              <a:rPr sz="4500" spc="-19" baseline="2730" dirty="0">
                <a:solidFill>
                  <a:prstClr val="black"/>
                </a:solidFill>
                <a:latin typeface="Calibri"/>
                <a:cs typeface="Calibri"/>
              </a:rPr>
              <a:t>t</a:t>
            </a:r>
            <a:r>
              <a:rPr sz="4500" baseline="2730" dirty="0">
                <a:solidFill>
                  <a:prstClr val="black"/>
                </a:solidFill>
                <a:latin typeface="Calibri"/>
                <a:cs typeface="Calibri"/>
              </a:rPr>
              <a:t>o.</a:t>
            </a:r>
            <a:endParaRPr sz="3000" dirty="0">
              <a:solidFill>
                <a:prstClr val="black"/>
              </a:solidFill>
              <a:latin typeface="Calibri"/>
              <a:cs typeface="Calibri"/>
            </a:endParaRPr>
          </a:p>
          <a:p>
            <a:pPr marL="12700" marR="57195">
              <a:lnSpc>
                <a:spcPct val="101725"/>
              </a:lnSpc>
              <a:spcBef>
                <a:spcPts val="133"/>
              </a:spcBef>
            </a:pPr>
            <a:r>
              <a:rPr sz="3000" dirty="0">
                <a:solidFill>
                  <a:prstClr val="black"/>
                </a:solidFill>
                <a:latin typeface="Calibri"/>
                <a:cs typeface="Calibri"/>
              </a:rPr>
              <a:t>Su</a:t>
            </a:r>
            <a:r>
              <a:rPr sz="3000" spc="-19" dirty="0">
                <a:solidFill>
                  <a:prstClr val="black"/>
                </a:solidFill>
                <a:latin typeface="Calibri"/>
                <a:cs typeface="Calibri"/>
              </a:rPr>
              <a:t>b</a:t>
            </a:r>
            <a:r>
              <a:rPr sz="3000" spc="-39" dirty="0">
                <a:solidFill>
                  <a:prstClr val="black"/>
                </a:solidFill>
                <a:latin typeface="Calibri"/>
                <a:cs typeface="Calibri"/>
              </a:rPr>
              <a:t>y</a:t>
            </a:r>
            <a:r>
              <a:rPr sz="3000" dirty="0">
                <a:solidFill>
                  <a:prstClr val="black"/>
                </a:solidFill>
                <a:latin typeface="Calibri"/>
                <a:cs typeface="Calibri"/>
              </a:rPr>
              <a:t>ek</a:t>
            </a:r>
            <a:r>
              <a:rPr sz="3000" spc="-64" dirty="0">
                <a:solidFill>
                  <a:prstClr val="black"/>
                </a:solidFill>
                <a:latin typeface="Calibri"/>
                <a:cs typeface="Calibri"/>
              </a:rPr>
              <a:t>n</a:t>
            </a:r>
            <a:r>
              <a:rPr sz="3000" spc="-50" dirty="0">
                <a:solidFill>
                  <a:prstClr val="black"/>
                </a:solidFill>
                <a:latin typeface="Calibri"/>
                <a:cs typeface="Calibri"/>
              </a:rPr>
              <a:t>y</a:t>
            </a:r>
            <a:r>
              <a:rPr sz="3000" dirty="0">
                <a:solidFill>
                  <a:prstClr val="black"/>
                </a:solidFill>
                <a:latin typeface="Calibri"/>
                <a:cs typeface="Calibri"/>
              </a:rPr>
              <a:t>a</a:t>
            </a:r>
            <a:r>
              <a:rPr sz="3000" spc="9" dirty="0">
                <a:solidFill>
                  <a:prstClr val="black"/>
                </a:solidFill>
                <a:latin typeface="Calibri"/>
                <a:cs typeface="Calibri"/>
              </a:rPr>
              <a:t> </a:t>
            </a:r>
            <a:r>
              <a:rPr sz="3000" dirty="0">
                <a:solidFill>
                  <a:prstClr val="black"/>
                </a:solidFill>
                <a:latin typeface="Calibri"/>
                <a:cs typeface="Calibri"/>
              </a:rPr>
              <a:t>me</a:t>
            </a:r>
            <a:r>
              <a:rPr sz="3000" spc="-4" dirty="0">
                <a:solidFill>
                  <a:prstClr val="black"/>
                </a:solidFill>
                <a:latin typeface="Calibri"/>
                <a:cs typeface="Calibri"/>
              </a:rPr>
              <a:t>l</a:t>
            </a:r>
            <a:r>
              <a:rPr sz="3000" dirty="0">
                <a:solidFill>
                  <a:prstClr val="black"/>
                </a:solidFill>
                <a:latin typeface="Calibri"/>
                <a:cs typeface="Calibri"/>
              </a:rPr>
              <a:t>ip</a:t>
            </a:r>
            <a:r>
              <a:rPr sz="3000" spc="-14" dirty="0">
                <a:solidFill>
                  <a:prstClr val="black"/>
                </a:solidFill>
                <a:latin typeface="Calibri"/>
                <a:cs typeface="Calibri"/>
              </a:rPr>
              <a:t>u</a:t>
            </a:r>
            <a:r>
              <a:rPr sz="3000" dirty="0">
                <a:solidFill>
                  <a:prstClr val="black"/>
                </a:solidFill>
                <a:latin typeface="Calibri"/>
                <a:cs typeface="Calibri"/>
              </a:rPr>
              <a:t>ti:</a:t>
            </a:r>
          </a:p>
        </p:txBody>
      </p:sp>
      <p:sp>
        <p:nvSpPr>
          <p:cNvPr id="9" name="object 9"/>
          <p:cNvSpPr txBox="1"/>
          <p:nvPr/>
        </p:nvSpPr>
        <p:spPr>
          <a:xfrm>
            <a:off x="5936107" y="2070252"/>
            <a:ext cx="1029406" cy="406704"/>
          </a:xfrm>
          <a:prstGeom prst="rect">
            <a:avLst/>
          </a:prstGeom>
        </p:spPr>
        <p:txBody>
          <a:bodyPr wrap="square" lIns="0" tIns="0" rIns="0" bIns="0" rtlCol="0">
            <a:noAutofit/>
          </a:bodyPr>
          <a:lstStyle/>
          <a:p>
            <a:pPr marL="12700">
              <a:lnSpc>
                <a:spcPts val="3155"/>
              </a:lnSpc>
              <a:spcBef>
                <a:spcPts val="157"/>
              </a:spcBef>
            </a:pPr>
            <a:r>
              <a:rPr sz="4500" spc="-34" baseline="2730" dirty="0">
                <a:solidFill>
                  <a:prstClr val="black"/>
                </a:solidFill>
                <a:latin typeface="Calibri"/>
                <a:cs typeface="Calibri"/>
              </a:rPr>
              <a:t>t</a:t>
            </a:r>
            <a:r>
              <a:rPr sz="4500" baseline="2730" dirty="0">
                <a:solidFill>
                  <a:prstClr val="black"/>
                </a:solidFill>
                <a:latin typeface="Calibri"/>
                <a:cs typeface="Calibri"/>
              </a:rPr>
              <a:t>ek</a:t>
            </a:r>
            <a:r>
              <a:rPr sz="4500" spc="-9" baseline="2730" dirty="0">
                <a:solidFill>
                  <a:prstClr val="black"/>
                </a:solidFill>
                <a:latin typeface="Calibri"/>
                <a:cs typeface="Calibri"/>
              </a:rPr>
              <a:t>n</a:t>
            </a:r>
            <a:r>
              <a:rPr sz="4500" baseline="2730" dirty="0">
                <a:solidFill>
                  <a:prstClr val="black"/>
                </a:solidFill>
                <a:latin typeface="Calibri"/>
                <a:cs typeface="Calibri"/>
              </a:rPr>
              <a:t>ik</a:t>
            </a:r>
            <a:endParaRPr sz="3000" dirty="0">
              <a:solidFill>
                <a:prstClr val="black"/>
              </a:solidFill>
              <a:latin typeface="Calibri"/>
              <a:cs typeface="Calibri"/>
            </a:endParaRPr>
          </a:p>
        </p:txBody>
      </p:sp>
      <p:sp>
        <p:nvSpPr>
          <p:cNvPr id="8" name="object 8"/>
          <p:cNvSpPr txBox="1"/>
          <p:nvPr/>
        </p:nvSpPr>
        <p:spPr>
          <a:xfrm>
            <a:off x="6966586" y="2070252"/>
            <a:ext cx="2216529" cy="406704"/>
          </a:xfrm>
          <a:prstGeom prst="rect">
            <a:avLst/>
          </a:prstGeom>
        </p:spPr>
        <p:txBody>
          <a:bodyPr wrap="square" lIns="0" tIns="0" rIns="0" bIns="0" rtlCol="0">
            <a:noAutofit/>
          </a:bodyPr>
          <a:lstStyle/>
          <a:p>
            <a:pPr marL="12700">
              <a:lnSpc>
                <a:spcPts val="3155"/>
              </a:lnSpc>
              <a:spcBef>
                <a:spcPts val="157"/>
              </a:spcBef>
            </a:pPr>
            <a:r>
              <a:rPr sz="4500" baseline="2730" dirty="0">
                <a:solidFill>
                  <a:prstClr val="black"/>
                </a:solidFill>
                <a:latin typeface="Calibri"/>
                <a:cs typeface="Calibri"/>
              </a:rPr>
              <a:t>p</a:t>
            </a:r>
            <a:r>
              <a:rPr sz="4500" spc="-9" baseline="2730" dirty="0">
                <a:solidFill>
                  <a:prstClr val="black"/>
                </a:solidFill>
                <a:latin typeface="Calibri"/>
                <a:cs typeface="Calibri"/>
              </a:rPr>
              <a:t>e</a:t>
            </a:r>
            <a:r>
              <a:rPr sz="4500" baseline="2730" dirty="0">
                <a:solidFill>
                  <a:prstClr val="black"/>
                </a:solidFill>
                <a:latin typeface="Calibri"/>
                <a:cs typeface="Calibri"/>
              </a:rPr>
              <a:t>ngi</a:t>
            </a:r>
            <a:r>
              <a:rPr sz="4500" spc="-9" baseline="2730" dirty="0">
                <a:solidFill>
                  <a:prstClr val="black"/>
                </a:solidFill>
                <a:latin typeface="Calibri"/>
                <a:cs typeface="Calibri"/>
              </a:rPr>
              <a:t>n</a:t>
            </a:r>
            <a:r>
              <a:rPr sz="4500" baseline="2730" dirty="0">
                <a:solidFill>
                  <a:prstClr val="black"/>
                </a:solidFill>
                <a:latin typeface="Calibri"/>
                <a:cs typeface="Calibri"/>
              </a:rPr>
              <a:t>d</a:t>
            </a:r>
            <a:r>
              <a:rPr sz="4500" spc="-9" baseline="2730" dirty="0">
                <a:solidFill>
                  <a:prstClr val="black"/>
                </a:solidFill>
                <a:latin typeface="Calibri"/>
                <a:cs typeface="Calibri"/>
              </a:rPr>
              <a:t>e</a:t>
            </a:r>
            <a:r>
              <a:rPr sz="4500" spc="-59" baseline="2730" dirty="0">
                <a:solidFill>
                  <a:prstClr val="black"/>
                </a:solidFill>
                <a:latin typeface="Calibri"/>
                <a:cs typeface="Calibri"/>
              </a:rPr>
              <a:t>r</a:t>
            </a:r>
            <a:r>
              <a:rPr sz="4500" baseline="2730" dirty="0">
                <a:solidFill>
                  <a:prstClr val="black"/>
                </a:solidFill>
                <a:latin typeface="Calibri"/>
                <a:cs typeface="Calibri"/>
              </a:rPr>
              <a:t>aan</a:t>
            </a:r>
            <a:endParaRPr sz="3000">
              <a:solidFill>
                <a:prstClr val="black"/>
              </a:solidFill>
              <a:latin typeface="Calibri"/>
              <a:cs typeface="Calibri"/>
            </a:endParaRPr>
          </a:p>
        </p:txBody>
      </p:sp>
      <p:sp>
        <p:nvSpPr>
          <p:cNvPr id="7" name="object 7"/>
          <p:cNvSpPr txBox="1"/>
          <p:nvPr/>
        </p:nvSpPr>
        <p:spPr>
          <a:xfrm>
            <a:off x="9188958" y="2070252"/>
            <a:ext cx="757140" cy="406704"/>
          </a:xfrm>
          <a:prstGeom prst="rect">
            <a:avLst/>
          </a:prstGeom>
        </p:spPr>
        <p:txBody>
          <a:bodyPr wrap="square" lIns="0" tIns="0" rIns="0" bIns="0" rtlCol="0">
            <a:noAutofit/>
          </a:bodyPr>
          <a:lstStyle/>
          <a:p>
            <a:pPr marL="12700">
              <a:lnSpc>
                <a:spcPts val="3155"/>
              </a:lnSpc>
              <a:spcBef>
                <a:spcPts val="157"/>
              </a:spcBef>
            </a:pPr>
            <a:r>
              <a:rPr sz="4500" baseline="2730" dirty="0">
                <a:solidFill>
                  <a:prstClr val="black"/>
                </a:solidFill>
                <a:latin typeface="Calibri"/>
                <a:cs typeface="Calibri"/>
              </a:rPr>
              <a:t>jauh</a:t>
            </a:r>
            <a:endParaRPr sz="3000">
              <a:solidFill>
                <a:prstClr val="black"/>
              </a:solidFill>
              <a:latin typeface="Calibri"/>
              <a:cs typeface="Calibri"/>
            </a:endParaRPr>
          </a:p>
        </p:txBody>
      </p:sp>
      <p:sp>
        <p:nvSpPr>
          <p:cNvPr id="6" name="object 6"/>
          <p:cNvSpPr txBox="1"/>
          <p:nvPr/>
        </p:nvSpPr>
        <p:spPr>
          <a:xfrm>
            <a:off x="1717040" y="2961901"/>
            <a:ext cx="215900" cy="406400"/>
          </a:xfrm>
          <a:prstGeom prst="rect">
            <a:avLst/>
          </a:prstGeom>
        </p:spPr>
        <p:txBody>
          <a:bodyPr wrap="square" lIns="0" tIns="0" rIns="0" bIns="0" rtlCol="0">
            <a:noAutofit/>
          </a:bodyPr>
          <a:lstStyle/>
          <a:p>
            <a:pPr marL="12700">
              <a:lnSpc>
                <a:spcPts val="3165"/>
              </a:lnSpc>
              <a:spcBef>
                <a:spcPts val="158"/>
              </a:spcBef>
            </a:pPr>
            <a:r>
              <a:rPr sz="3000" dirty="0">
                <a:solidFill>
                  <a:prstClr val="black"/>
                </a:solidFill>
                <a:latin typeface="Arial"/>
                <a:cs typeface="Arial"/>
              </a:rPr>
              <a:t>•</a:t>
            </a:r>
            <a:endParaRPr sz="3000">
              <a:solidFill>
                <a:prstClr val="black"/>
              </a:solidFill>
              <a:latin typeface="Arial"/>
              <a:cs typeface="Arial"/>
            </a:endParaRPr>
          </a:p>
        </p:txBody>
      </p:sp>
      <p:sp>
        <p:nvSpPr>
          <p:cNvPr id="5" name="object 5"/>
          <p:cNvSpPr txBox="1"/>
          <p:nvPr/>
        </p:nvSpPr>
        <p:spPr>
          <a:xfrm>
            <a:off x="2174545" y="3452233"/>
            <a:ext cx="259095" cy="2536012"/>
          </a:xfrm>
          <a:prstGeom prst="rect">
            <a:avLst/>
          </a:prstGeom>
        </p:spPr>
        <p:txBody>
          <a:bodyPr wrap="square" lIns="0" tIns="0" rIns="0" bIns="0" rtlCol="0">
            <a:noAutofit/>
          </a:bodyPr>
          <a:lstStyle/>
          <a:p>
            <a:pPr marL="12700" marR="215">
              <a:lnSpc>
                <a:spcPts val="2760"/>
              </a:lnSpc>
              <a:spcBef>
                <a:spcPts val="138"/>
              </a:spcBef>
            </a:pPr>
            <a:r>
              <a:rPr sz="2600" dirty="0">
                <a:solidFill>
                  <a:prstClr val="black"/>
                </a:solidFill>
                <a:latin typeface="Arial"/>
                <a:cs typeface="Arial"/>
              </a:rPr>
              <a:t>–</a:t>
            </a:r>
            <a:endParaRPr sz="2600">
              <a:solidFill>
                <a:prstClr val="black"/>
              </a:solidFill>
              <a:latin typeface="Arial"/>
              <a:cs typeface="Arial"/>
            </a:endParaRPr>
          </a:p>
          <a:p>
            <a:pPr marL="12700" marR="215">
              <a:lnSpc>
                <a:spcPct val="95825"/>
              </a:lnSpc>
              <a:spcBef>
                <a:spcPts val="307"/>
              </a:spcBef>
            </a:pPr>
            <a:r>
              <a:rPr sz="2600" dirty="0">
                <a:solidFill>
                  <a:prstClr val="black"/>
                </a:solidFill>
                <a:latin typeface="Arial"/>
                <a:cs typeface="Arial"/>
              </a:rPr>
              <a:t>–</a:t>
            </a:r>
            <a:endParaRPr sz="2600">
              <a:solidFill>
                <a:prstClr val="black"/>
              </a:solidFill>
              <a:latin typeface="Arial"/>
              <a:cs typeface="Arial"/>
            </a:endParaRPr>
          </a:p>
          <a:p>
            <a:pPr marL="12700" marR="215">
              <a:lnSpc>
                <a:spcPct val="95825"/>
              </a:lnSpc>
              <a:spcBef>
                <a:spcPts val="440"/>
              </a:spcBef>
            </a:pPr>
            <a:r>
              <a:rPr sz="2600" dirty="0">
                <a:solidFill>
                  <a:prstClr val="black"/>
                </a:solidFill>
                <a:latin typeface="Arial"/>
                <a:cs typeface="Arial"/>
              </a:rPr>
              <a:t>–</a:t>
            </a:r>
            <a:endParaRPr sz="2600">
              <a:solidFill>
                <a:prstClr val="black"/>
              </a:solidFill>
              <a:latin typeface="Arial"/>
              <a:cs typeface="Arial"/>
            </a:endParaRPr>
          </a:p>
          <a:p>
            <a:pPr marL="12700" marR="215">
              <a:lnSpc>
                <a:spcPct val="95825"/>
              </a:lnSpc>
              <a:spcBef>
                <a:spcPts val="440"/>
              </a:spcBef>
            </a:pPr>
            <a:r>
              <a:rPr sz="2600" dirty="0">
                <a:solidFill>
                  <a:prstClr val="black"/>
                </a:solidFill>
                <a:latin typeface="Arial"/>
                <a:cs typeface="Arial"/>
              </a:rPr>
              <a:t>–</a:t>
            </a:r>
            <a:endParaRPr sz="2600">
              <a:solidFill>
                <a:prstClr val="black"/>
              </a:solidFill>
              <a:latin typeface="Arial"/>
              <a:cs typeface="Arial"/>
            </a:endParaRPr>
          </a:p>
          <a:p>
            <a:pPr marL="12700">
              <a:lnSpc>
                <a:spcPct val="95825"/>
              </a:lnSpc>
              <a:spcBef>
                <a:spcPts val="445"/>
              </a:spcBef>
            </a:pPr>
            <a:r>
              <a:rPr sz="2600" dirty="0">
                <a:solidFill>
                  <a:prstClr val="black"/>
                </a:solidFill>
                <a:latin typeface="Arial"/>
                <a:cs typeface="Arial"/>
              </a:rPr>
              <a:t>–</a:t>
            </a:r>
            <a:endParaRPr sz="2600">
              <a:solidFill>
                <a:prstClr val="black"/>
              </a:solidFill>
              <a:latin typeface="Arial"/>
              <a:cs typeface="Arial"/>
            </a:endParaRPr>
          </a:p>
          <a:p>
            <a:pPr marL="12700" marR="215">
              <a:lnSpc>
                <a:spcPct val="95825"/>
              </a:lnSpc>
              <a:spcBef>
                <a:spcPts val="440"/>
              </a:spcBef>
            </a:pPr>
            <a:r>
              <a:rPr sz="2600" dirty="0">
                <a:solidFill>
                  <a:prstClr val="black"/>
                </a:solidFill>
                <a:latin typeface="Arial"/>
                <a:cs typeface="Arial"/>
              </a:rPr>
              <a:t>–</a:t>
            </a:r>
            <a:endParaRPr sz="2600">
              <a:solidFill>
                <a:prstClr val="black"/>
              </a:solidFill>
              <a:latin typeface="Arial"/>
              <a:cs typeface="Arial"/>
            </a:endParaRPr>
          </a:p>
        </p:txBody>
      </p:sp>
      <p:sp>
        <p:nvSpPr>
          <p:cNvPr id="4" name="object 4"/>
          <p:cNvSpPr txBox="1"/>
          <p:nvPr/>
        </p:nvSpPr>
        <p:spPr>
          <a:xfrm>
            <a:off x="2461006" y="3472180"/>
            <a:ext cx="4028726" cy="2100275"/>
          </a:xfrm>
          <a:prstGeom prst="rect">
            <a:avLst/>
          </a:prstGeom>
        </p:spPr>
        <p:txBody>
          <a:bodyPr wrap="square" lIns="0" tIns="0" rIns="0" bIns="0" rtlCol="0">
            <a:noAutofit/>
          </a:bodyPr>
          <a:lstStyle/>
          <a:p>
            <a:pPr marL="12700" marR="49606">
              <a:lnSpc>
                <a:spcPts val="2750"/>
              </a:lnSpc>
              <a:spcBef>
                <a:spcPts val="137"/>
              </a:spcBef>
            </a:pPr>
            <a:r>
              <a:rPr sz="3900" spc="-50" baseline="3150" dirty="0">
                <a:solidFill>
                  <a:prstClr val="black"/>
                </a:solidFill>
                <a:latin typeface="Calibri"/>
                <a:cs typeface="Calibri"/>
              </a:rPr>
              <a:t>P</a:t>
            </a:r>
            <a:r>
              <a:rPr sz="3900" baseline="3150" dirty="0">
                <a:solidFill>
                  <a:prstClr val="black"/>
                </a:solidFill>
                <a:latin typeface="Calibri"/>
                <a:cs typeface="Calibri"/>
              </a:rPr>
              <a:t>e</a:t>
            </a:r>
            <a:r>
              <a:rPr sz="3900" spc="-29" baseline="3150" dirty="0">
                <a:solidFill>
                  <a:prstClr val="black"/>
                </a:solidFill>
                <a:latin typeface="Calibri"/>
                <a:cs typeface="Calibri"/>
              </a:rPr>
              <a:t>r</a:t>
            </a:r>
            <a:r>
              <a:rPr sz="3900" baseline="3150" dirty="0">
                <a:solidFill>
                  <a:prstClr val="black"/>
                </a:solidFill>
                <a:latin typeface="Calibri"/>
                <a:cs typeface="Calibri"/>
              </a:rPr>
              <a:t>en</a:t>
            </a:r>
            <a:r>
              <a:rPr sz="3900" spc="-19" baseline="3150" dirty="0">
                <a:solidFill>
                  <a:prstClr val="black"/>
                </a:solidFill>
                <a:latin typeface="Calibri"/>
                <a:cs typeface="Calibri"/>
              </a:rPr>
              <a:t>c</a:t>
            </a:r>
            <a:r>
              <a:rPr sz="3900" baseline="3150" dirty="0">
                <a:solidFill>
                  <a:prstClr val="black"/>
                </a:solidFill>
                <a:latin typeface="Calibri"/>
                <a:cs typeface="Calibri"/>
              </a:rPr>
              <a:t>anaan</a:t>
            </a:r>
            <a:endParaRPr sz="2600">
              <a:solidFill>
                <a:prstClr val="black"/>
              </a:solidFill>
              <a:latin typeface="Calibri"/>
              <a:cs typeface="Calibri"/>
            </a:endParaRPr>
          </a:p>
          <a:p>
            <a:pPr marL="12700" marR="49606">
              <a:lnSpc>
                <a:spcPct val="101725"/>
              </a:lnSpc>
              <a:spcBef>
                <a:spcPts val="122"/>
              </a:spcBef>
            </a:pPr>
            <a:r>
              <a:rPr sz="2600" dirty="0">
                <a:solidFill>
                  <a:prstClr val="black"/>
                </a:solidFill>
                <a:latin typeface="Calibri"/>
                <a:cs typeface="Calibri"/>
              </a:rPr>
              <a:t>Aspek</a:t>
            </a:r>
            <a:r>
              <a:rPr sz="2600" spc="-24" dirty="0">
                <a:solidFill>
                  <a:prstClr val="black"/>
                </a:solidFill>
                <a:latin typeface="Calibri"/>
                <a:cs typeface="Calibri"/>
              </a:rPr>
              <a:t> </a:t>
            </a:r>
            <a:r>
              <a:rPr sz="2600" dirty="0">
                <a:solidFill>
                  <a:prstClr val="black"/>
                </a:solidFill>
                <a:latin typeface="Calibri"/>
                <a:cs typeface="Calibri"/>
              </a:rPr>
              <a:t>fisik </a:t>
            </a:r>
            <a:r>
              <a:rPr sz="2600" spc="-64" dirty="0">
                <a:solidFill>
                  <a:prstClr val="black"/>
                </a:solidFill>
                <a:latin typeface="Calibri"/>
                <a:cs typeface="Calibri"/>
              </a:rPr>
              <a:t>f</a:t>
            </a:r>
            <a:r>
              <a:rPr sz="2600" dirty="0">
                <a:solidFill>
                  <a:prstClr val="black"/>
                </a:solidFill>
                <a:latin typeface="Calibri"/>
                <a:cs typeface="Calibri"/>
              </a:rPr>
              <a:t>o</a:t>
            </a:r>
            <a:r>
              <a:rPr sz="2600" spc="-25" dirty="0">
                <a:solidFill>
                  <a:prstClr val="black"/>
                </a:solidFill>
                <a:latin typeface="Calibri"/>
                <a:cs typeface="Calibri"/>
              </a:rPr>
              <a:t>t</a:t>
            </a:r>
            <a:r>
              <a:rPr sz="2600" dirty="0">
                <a:solidFill>
                  <a:prstClr val="black"/>
                </a:solidFill>
                <a:latin typeface="Calibri"/>
                <a:cs typeface="Calibri"/>
              </a:rPr>
              <a:t>og</a:t>
            </a:r>
            <a:r>
              <a:rPr sz="2600" spc="-50" dirty="0">
                <a:solidFill>
                  <a:prstClr val="black"/>
                </a:solidFill>
                <a:latin typeface="Calibri"/>
                <a:cs typeface="Calibri"/>
              </a:rPr>
              <a:t>r</a:t>
            </a:r>
            <a:r>
              <a:rPr sz="2600" spc="-9" dirty="0">
                <a:solidFill>
                  <a:prstClr val="black"/>
                </a:solidFill>
                <a:latin typeface="Calibri"/>
                <a:cs typeface="Calibri"/>
              </a:rPr>
              <a:t>a</a:t>
            </a:r>
            <a:r>
              <a:rPr sz="2600" dirty="0">
                <a:solidFill>
                  <a:prstClr val="black"/>
                </a:solidFill>
                <a:latin typeface="Calibri"/>
                <a:cs typeface="Calibri"/>
              </a:rPr>
              <a:t>fi</a:t>
            </a:r>
            <a:endParaRPr sz="2600">
              <a:solidFill>
                <a:prstClr val="black"/>
              </a:solidFill>
              <a:latin typeface="Calibri"/>
              <a:cs typeface="Calibri"/>
            </a:endParaRPr>
          </a:p>
          <a:p>
            <a:pPr marL="12700" marR="49606">
              <a:lnSpc>
                <a:spcPct val="101725"/>
              </a:lnSpc>
              <a:spcBef>
                <a:spcPts val="254"/>
              </a:spcBef>
            </a:pPr>
            <a:r>
              <a:rPr sz="2600" spc="-50" dirty="0">
                <a:solidFill>
                  <a:prstClr val="black"/>
                </a:solidFill>
                <a:latin typeface="Calibri"/>
                <a:cs typeface="Calibri"/>
              </a:rPr>
              <a:t>P</a:t>
            </a:r>
            <a:r>
              <a:rPr sz="2600" dirty="0">
                <a:solidFill>
                  <a:prstClr val="black"/>
                </a:solidFill>
                <a:latin typeface="Calibri"/>
                <a:cs typeface="Calibri"/>
              </a:rPr>
              <a:t>e</a:t>
            </a:r>
            <a:r>
              <a:rPr sz="2600" spc="-44" dirty="0">
                <a:solidFill>
                  <a:prstClr val="black"/>
                </a:solidFill>
                <a:latin typeface="Calibri"/>
                <a:cs typeface="Calibri"/>
              </a:rPr>
              <a:t>r</a:t>
            </a:r>
            <a:r>
              <a:rPr sz="2600" dirty="0">
                <a:solidFill>
                  <a:prstClr val="black"/>
                </a:solidFill>
                <a:latin typeface="Calibri"/>
                <a:cs typeface="Calibri"/>
              </a:rPr>
              <a:t>al</a:t>
            </a:r>
            <a:r>
              <a:rPr sz="2600" spc="-19" dirty="0">
                <a:solidFill>
                  <a:prstClr val="black"/>
                </a:solidFill>
                <a:latin typeface="Calibri"/>
                <a:cs typeface="Calibri"/>
              </a:rPr>
              <a:t>a</a:t>
            </a:r>
            <a:r>
              <a:rPr sz="2600" spc="-29" dirty="0">
                <a:solidFill>
                  <a:prstClr val="black"/>
                </a:solidFill>
                <a:latin typeface="Calibri"/>
                <a:cs typeface="Calibri"/>
              </a:rPr>
              <a:t>t</a:t>
            </a:r>
            <a:r>
              <a:rPr sz="2600" dirty="0">
                <a:solidFill>
                  <a:prstClr val="black"/>
                </a:solidFill>
                <a:latin typeface="Calibri"/>
                <a:cs typeface="Calibri"/>
              </a:rPr>
              <a:t>an</a:t>
            </a:r>
            <a:endParaRPr sz="2600">
              <a:solidFill>
                <a:prstClr val="black"/>
              </a:solidFill>
              <a:latin typeface="Calibri"/>
              <a:cs typeface="Calibri"/>
            </a:endParaRPr>
          </a:p>
          <a:p>
            <a:pPr marL="12700">
              <a:lnSpc>
                <a:spcPct val="101725"/>
              </a:lnSpc>
              <a:spcBef>
                <a:spcPts val="254"/>
              </a:spcBef>
            </a:pPr>
            <a:r>
              <a:rPr sz="2600" spc="-50" dirty="0">
                <a:solidFill>
                  <a:prstClr val="black"/>
                </a:solidFill>
                <a:latin typeface="Calibri"/>
                <a:cs typeface="Calibri"/>
              </a:rPr>
              <a:t>P</a:t>
            </a:r>
            <a:r>
              <a:rPr sz="2600" dirty="0">
                <a:solidFill>
                  <a:prstClr val="black"/>
                </a:solidFill>
                <a:latin typeface="Calibri"/>
                <a:cs typeface="Calibri"/>
              </a:rPr>
              <a:t>erpaduan</a:t>
            </a:r>
            <a:r>
              <a:rPr sz="2600" spc="-29" dirty="0">
                <a:solidFill>
                  <a:prstClr val="black"/>
                </a:solidFill>
                <a:latin typeface="Calibri"/>
                <a:cs typeface="Calibri"/>
              </a:rPr>
              <a:t> </a:t>
            </a:r>
            <a:r>
              <a:rPr sz="2600" dirty="0">
                <a:solidFill>
                  <a:prstClr val="black"/>
                </a:solidFill>
                <a:latin typeface="Calibri"/>
                <a:cs typeface="Calibri"/>
              </a:rPr>
              <a:t>si</a:t>
            </a:r>
            <a:r>
              <a:rPr sz="2600" spc="-14" dirty="0">
                <a:solidFill>
                  <a:prstClr val="black"/>
                </a:solidFill>
                <a:latin typeface="Calibri"/>
                <a:cs typeface="Calibri"/>
              </a:rPr>
              <a:t>s</a:t>
            </a:r>
            <a:r>
              <a:rPr sz="2600" spc="-19" dirty="0">
                <a:solidFill>
                  <a:prstClr val="black"/>
                </a:solidFill>
                <a:latin typeface="Calibri"/>
                <a:cs typeface="Calibri"/>
              </a:rPr>
              <a:t>t</a:t>
            </a:r>
            <a:r>
              <a:rPr sz="2600" dirty="0">
                <a:solidFill>
                  <a:prstClr val="black"/>
                </a:solidFill>
                <a:latin typeface="Calibri"/>
                <a:cs typeface="Calibri"/>
              </a:rPr>
              <a:t>em</a:t>
            </a:r>
            <a:r>
              <a:rPr sz="2600" spc="-34" dirty="0">
                <a:solidFill>
                  <a:prstClr val="black"/>
                </a:solidFill>
                <a:latin typeface="Calibri"/>
                <a:cs typeface="Calibri"/>
              </a:rPr>
              <a:t> </a:t>
            </a:r>
            <a:r>
              <a:rPr sz="2600" dirty="0">
                <a:solidFill>
                  <a:prstClr val="black"/>
                </a:solidFill>
                <a:latin typeface="Calibri"/>
                <a:cs typeface="Calibri"/>
              </a:rPr>
              <a:t>(i</a:t>
            </a:r>
            <a:r>
              <a:rPr sz="2600" spc="-19" dirty="0">
                <a:solidFill>
                  <a:prstClr val="black"/>
                </a:solidFill>
                <a:latin typeface="Calibri"/>
                <a:cs typeface="Calibri"/>
              </a:rPr>
              <a:t>nt</a:t>
            </a:r>
            <a:r>
              <a:rPr sz="2600" dirty="0">
                <a:solidFill>
                  <a:prstClr val="black"/>
                </a:solidFill>
                <a:latin typeface="Calibri"/>
                <a:cs typeface="Calibri"/>
              </a:rPr>
              <a:t>eg</a:t>
            </a:r>
            <a:r>
              <a:rPr sz="2600" spc="-44" dirty="0">
                <a:solidFill>
                  <a:prstClr val="black"/>
                </a:solidFill>
                <a:latin typeface="Calibri"/>
                <a:cs typeface="Calibri"/>
              </a:rPr>
              <a:t>r</a:t>
            </a:r>
            <a:r>
              <a:rPr sz="2600" spc="-25" dirty="0">
                <a:solidFill>
                  <a:prstClr val="black"/>
                </a:solidFill>
                <a:latin typeface="Calibri"/>
                <a:cs typeface="Calibri"/>
              </a:rPr>
              <a:t>a</a:t>
            </a:r>
            <a:r>
              <a:rPr sz="2600" spc="-19" dirty="0">
                <a:solidFill>
                  <a:prstClr val="black"/>
                </a:solidFill>
                <a:latin typeface="Calibri"/>
                <a:cs typeface="Calibri"/>
              </a:rPr>
              <a:t>t</a:t>
            </a:r>
            <a:r>
              <a:rPr sz="2600" dirty="0">
                <a:solidFill>
                  <a:prstClr val="black"/>
                </a:solidFill>
                <a:latin typeface="Calibri"/>
                <a:cs typeface="Calibri"/>
              </a:rPr>
              <a:t>ed</a:t>
            </a:r>
            <a:endParaRPr sz="2600">
              <a:solidFill>
                <a:prstClr val="black"/>
              </a:solidFill>
              <a:latin typeface="Calibri"/>
              <a:cs typeface="Calibri"/>
            </a:endParaRPr>
          </a:p>
          <a:p>
            <a:pPr marL="12700" marR="49606">
              <a:lnSpc>
                <a:spcPct val="101725"/>
              </a:lnSpc>
              <a:spcBef>
                <a:spcPts val="260"/>
              </a:spcBef>
            </a:pPr>
            <a:r>
              <a:rPr sz="2600" spc="-50" dirty="0">
                <a:solidFill>
                  <a:prstClr val="black"/>
                </a:solidFill>
                <a:latin typeface="Calibri"/>
                <a:cs typeface="Calibri"/>
              </a:rPr>
              <a:t>P</a:t>
            </a:r>
            <a:r>
              <a:rPr sz="2600" dirty="0">
                <a:solidFill>
                  <a:prstClr val="black"/>
                </a:solidFill>
                <a:latin typeface="Calibri"/>
                <a:cs typeface="Calibri"/>
              </a:rPr>
              <a:t>engind</a:t>
            </a:r>
            <a:r>
              <a:rPr sz="2600" spc="-19" dirty="0">
                <a:solidFill>
                  <a:prstClr val="black"/>
                </a:solidFill>
                <a:latin typeface="Calibri"/>
                <a:cs typeface="Calibri"/>
              </a:rPr>
              <a:t>e</a:t>
            </a:r>
            <a:r>
              <a:rPr sz="2600" spc="-44" dirty="0">
                <a:solidFill>
                  <a:prstClr val="black"/>
                </a:solidFill>
                <a:latin typeface="Calibri"/>
                <a:cs typeface="Calibri"/>
              </a:rPr>
              <a:t>r</a:t>
            </a:r>
            <a:r>
              <a:rPr sz="2600" dirty="0">
                <a:solidFill>
                  <a:prstClr val="black"/>
                </a:solidFill>
                <a:latin typeface="Calibri"/>
                <a:cs typeface="Calibri"/>
              </a:rPr>
              <a:t>aan</a:t>
            </a:r>
            <a:r>
              <a:rPr sz="2600" spc="-29" dirty="0">
                <a:solidFill>
                  <a:prstClr val="black"/>
                </a:solidFill>
                <a:latin typeface="Calibri"/>
                <a:cs typeface="Calibri"/>
              </a:rPr>
              <a:t> </a:t>
            </a:r>
            <a:r>
              <a:rPr sz="2600" dirty="0">
                <a:solidFill>
                  <a:prstClr val="black"/>
                </a:solidFill>
                <a:latin typeface="Calibri"/>
                <a:cs typeface="Calibri"/>
              </a:rPr>
              <a:t>jauh</a:t>
            </a:r>
            <a:endParaRPr sz="2600">
              <a:solidFill>
                <a:prstClr val="black"/>
              </a:solidFill>
              <a:latin typeface="Calibri"/>
              <a:cs typeface="Calibri"/>
            </a:endParaRPr>
          </a:p>
        </p:txBody>
      </p:sp>
      <p:sp>
        <p:nvSpPr>
          <p:cNvPr id="3" name="object 3"/>
          <p:cNvSpPr txBox="1"/>
          <p:nvPr/>
        </p:nvSpPr>
        <p:spPr>
          <a:xfrm>
            <a:off x="6483201" y="4780027"/>
            <a:ext cx="3689725" cy="356107"/>
          </a:xfrm>
          <a:prstGeom prst="rect">
            <a:avLst/>
          </a:prstGeom>
        </p:spPr>
        <p:txBody>
          <a:bodyPr wrap="square" lIns="0" tIns="0" rIns="0" bIns="0" rtlCol="0">
            <a:noAutofit/>
          </a:bodyPr>
          <a:lstStyle/>
          <a:p>
            <a:pPr marL="12700">
              <a:lnSpc>
                <a:spcPts val="2750"/>
              </a:lnSpc>
              <a:spcBef>
                <a:spcPts val="137"/>
              </a:spcBef>
            </a:pPr>
            <a:r>
              <a:rPr sz="3900" spc="-44" baseline="3150" dirty="0">
                <a:solidFill>
                  <a:prstClr val="black"/>
                </a:solidFill>
                <a:latin typeface="Calibri"/>
                <a:cs typeface="Calibri"/>
              </a:rPr>
              <a:t>s</a:t>
            </a:r>
            <a:r>
              <a:rPr sz="3900" spc="-29" baseline="3150" dirty="0">
                <a:solidFill>
                  <a:prstClr val="black"/>
                </a:solidFill>
                <a:latin typeface="Calibri"/>
                <a:cs typeface="Calibri"/>
              </a:rPr>
              <a:t>y</a:t>
            </a:r>
            <a:r>
              <a:rPr sz="3900" spc="-25" baseline="3150" dirty="0">
                <a:solidFill>
                  <a:prstClr val="black"/>
                </a:solidFill>
                <a:latin typeface="Calibri"/>
                <a:cs typeface="Calibri"/>
              </a:rPr>
              <a:t>s</a:t>
            </a:r>
            <a:r>
              <a:rPr sz="3900" spc="-19" baseline="3150" dirty="0">
                <a:solidFill>
                  <a:prstClr val="black"/>
                </a:solidFill>
                <a:latin typeface="Calibri"/>
                <a:cs typeface="Calibri"/>
              </a:rPr>
              <a:t>t</a:t>
            </a:r>
            <a:r>
              <a:rPr sz="3900" baseline="3150" dirty="0">
                <a:solidFill>
                  <a:prstClr val="black"/>
                </a:solidFill>
                <a:latin typeface="Calibri"/>
                <a:cs typeface="Calibri"/>
              </a:rPr>
              <a:t>em)</a:t>
            </a:r>
            <a:r>
              <a:rPr sz="3900" spc="-34" baseline="3150" dirty="0">
                <a:solidFill>
                  <a:prstClr val="black"/>
                </a:solidFill>
                <a:latin typeface="Calibri"/>
                <a:cs typeface="Calibri"/>
              </a:rPr>
              <a:t> </a:t>
            </a:r>
            <a:r>
              <a:rPr sz="3900" baseline="3150" dirty="0">
                <a:solidFill>
                  <a:prstClr val="black"/>
                </a:solidFill>
                <a:latin typeface="Calibri"/>
                <a:cs typeface="Calibri"/>
              </a:rPr>
              <a:t>analog</a:t>
            </a:r>
            <a:r>
              <a:rPr sz="3900" spc="4" baseline="3150" dirty="0">
                <a:solidFill>
                  <a:prstClr val="black"/>
                </a:solidFill>
                <a:latin typeface="Calibri"/>
                <a:cs typeface="Calibri"/>
              </a:rPr>
              <a:t> </a:t>
            </a:r>
            <a:r>
              <a:rPr sz="3900" baseline="3150" dirty="0">
                <a:solidFill>
                  <a:prstClr val="black"/>
                </a:solidFill>
                <a:latin typeface="Calibri"/>
                <a:cs typeface="Calibri"/>
              </a:rPr>
              <a:t>dan anali</a:t>
            </a:r>
            <a:r>
              <a:rPr sz="3900" spc="4" baseline="3150" dirty="0">
                <a:solidFill>
                  <a:prstClr val="black"/>
                </a:solidFill>
                <a:latin typeface="Calibri"/>
                <a:cs typeface="Calibri"/>
              </a:rPr>
              <a:t>t</a:t>
            </a:r>
            <a:r>
              <a:rPr sz="3900" baseline="3150" dirty="0">
                <a:solidFill>
                  <a:prstClr val="black"/>
                </a:solidFill>
                <a:latin typeface="Calibri"/>
                <a:cs typeface="Calibri"/>
              </a:rPr>
              <a:t>is</a:t>
            </a:r>
            <a:endParaRPr sz="2600">
              <a:solidFill>
                <a:prstClr val="black"/>
              </a:solidFill>
              <a:latin typeface="Calibri"/>
              <a:cs typeface="Calibri"/>
            </a:endParaRPr>
          </a:p>
        </p:txBody>
      </p:sp>
      <p:sp>
        <p:nvSpPr>
          <p:cNvPr id="2" name="object 2"/>
          <p:cNvSpPr txBox="1"/>
          <p:nvPr/>
        </p:nvSpPr>
        <p:spPr>
          <a:xfrm>
            <a:off x="2461006" y="5652084"/>
            <a:ext cx="4155186" cy="356108"/>
          </a:xfrm>
          <a:prstGeom prst="rect">
            <a:avLst/>
          </a:prstGeom>
        </p:spPr>
        <p:txBody>
          <a:bodyPr wrap="square" lIns="0" tIns="0" rIns="0" bIns="0" rtlCol="0">
            <a:noAutofit/>
          </a:bodyPr>
          <a:lstStyle/>
          <a:p>
            <a:pPr marL="12700">
              <a:lnSpc>
                <a:spcPts val="2750"/>
              </a:lnSpc>
              <a:spcBef>
                <a:spcPts val="137"/>
              </a:spcBef>
            </a:pPr>
            <a:r>
              <a:rPr sz="3900" spc="-29" baseline="3150" dirty="0">
                <a:solidFill>
                  <a:prstClr val="black"/>
                </a:solidFill>
                <a:latin typeface="Calibri"/>
                <a:cs typeface="Calibri"/>
              </a:rPr>
              <a:t>F</a:t>
            </a:r>
            <a:r>
              <a:rPr sz="3900" baseline="3150" dirty="0">
                <a:solidFill>
                  <a:prstClr val="black"/>
                </a:solidFill>
                <a:latin typeface="Calibri"/>
                <a:cs typeface="Calibri"/>
              </a:rPr>
              <a:t>o</a:t>
            </a:r>
            <a:r>
              <a:rPr sz="3900" spc="-25" baseline="3150" dirty="0">
                <a:solidFill>
                  <a:prstClr val="black"/>
                </a:solidFill>
                <a:latin typeface="Calibri"/>
                <a:cs typeface="Calibri"/>
              </a:rPr>
              <a:t>t</a:t>
            </a:r>
            <a:r>
              <a:rPr sz="3900" baseline="3150" dirty="0">
                <a:solidFill>
                  <a:prstClr val="black"/>
                </a:solidFill>
                <a:latin typeface="Calibri"/>
                <a:cs typeface="Calibri"/>
              </a:rPr>
              <a:t>o</a:t>
            </a:r>
            <a:r>
              <a:rPr sz="3900" spc="4" baseline="3150" dirty="0">
                <a:solidFill>
                  <a:prstClr val="black"/>
                </a:solidFill>
                <a:latin typeface="Calibri"/>
                <a:cs typeface="Calibri"/>
              </a:rPr>
              <a:t> </a:t>
            </a:r>
            <a:r>
              <a:rPr sz="3900" baseline="3150" dirty="0">
                <a:solidFill>
                  <a:prstClr val="black"/>
                </a:solidFill>
                <a:latin typeface="Calibri"/>
                <a:cs typeface="Calibri"/>
              </a:rPr>
              <a:t>i</a:t>
            </a:r>
            <a:r>
              <a:rPr sz="3900" spc="-19" baseline="3150" dirty="0">
                <a:solidFill>
                  <a:prstClr val="black"/>
                </a:solidFill>
                <a:latin typeface="Calibri"/>
                <a:cs typeface="Calibri"/>
              </a:rPr>
              <a:t>nt</a:t>
            </a:r>
            <a:r>
              <a:rPr sz="3900" baseline="3150" dirty="0">
                <a:solidFill>
                  <a:prstClr val="black"/>
                </a:solidFill>
                <a:latin typeface="Calibri"/>
                <a:cs typeface="Calibri"/>
              </a:rPr>
              <a:t>erp</a:t>
            </a:r>
            <a:r>
              <a:rPr sz="3900" spc="-25" baseline="3150" dirty="0">
                <a:solidFill>
                  <a:prstClr val="black"/>
                </a:solidFill>
                <a:latin typeface="Calibri"/>
                <a:cs typeface="Calibri"/>
              </a:rPr>
              <a:t>r</a:t>
            </a:r>
            <a:r>
              <a:rPr sz="3900" spc="-9" baseline="3150" dirty="0">
                <a:solidFill>
                  <a:prstClr val="black"/>
                </a:solidFill>
                <a:latin typeface="Calibri"/>
                <a:cs typeface="Calibri"/>
              </a:rPr>
              <a:t>e</a:t>
            </a:r>
            <a:r>
              <a:rPr sz="3900" spc="-29" baseline="3150" dirty="0">
                <a:solidFill>
                  <a:prstClr val="black"/>
                </a:solidFill>
                <a:latin typeface="Calibri"/>
                <a:cs typeface="Calibri"/>
              </a:rPr>
              <a:t>t</a:t>
            </a:r>
            <a:r>
              <a:rPr sz="3900" baseline="3150" dirty="0">
                <a:solidFill>
                  <a:prstClr val="black"/>
                </a:solidFill>
                <a:latin typeface="Calibri"/>
                <a:cs typeface="Calibri"/>
              </a:rPr>
              <a:t>asi</a:t>
            </a:r>
            <a:r>
              <a:rPr sz="3900" spc="-29" baseline="3150" dirty="0">
                <a:solidFill>
                  <a:prstClr val="black"/>
                </a:solidFill>
                <a:latin typeface="Calibri"/>
                <a:cs typeface="Calibri"/>
              </a:rPr>
              <a:t> </a:t>
            </a:r>
            <a:r>
              <a:rPr sz="3900" baseline="3150" dirty="0">
                <a:solidFill>
                  <a:prstClr val="black"/>
                </a:solidFill>
                <a:latin typeface="Calibri"/>
                <a:cs typeface="Calibri"/>
              </a:rPr>
              <a:t>dan</a:t>
            </a:r>
            <a:r>
              <a:rPr sz="3900" spc="-14" baseline="3150" dirty="0">
                <a:solidFill>
                  <a:prstClr val="black"/>
                </a:solidFill>
                <a:latin typeface="Calibri"/>
                <a:cs typeface="Calibri"/>
              </a:rPr>
              <a:t> </a:t>
            </a:r>
            <a:r>
              <a:rPr sz="3900" baseline="3150" dirty="0">
                <a:solidFill>
                  <a:prstClr val="black"/>
                </a:solidFill>
                <a:latin typeface="Calibri"/>
                <a:cs typeface="Calibri"/>
              </a:rPr>
              <a:t>holo</a:t>
            </a:r>
            <a:r>
              <a:rPr sz="3900" spc="-9" baseline="3150" dirty="0">
                <a:solidFill>
                  <a:prstClr val="black"/>
                </a:solidFill>
                <a:latin typeface="Calibri"/>
                <a:cs typeface="Calibri"/>
              </a:rPr>
              <a:t>g</a:t>
            </a:r>
            <a:r>
              <a:rPr sz="3900" spc="-44" baseline="3150" dirty="0">
                <a:solidFill>
                  <a:prstClr val="black"/>
                </a:solidFill>
                <a:latin typeface="Calibri"/>
                <a:cs typeface="Calibri"/>
              </a:rPr>
              <a:t>r</a:t>
            </a:r>
            <a:r>
              <a:rPr sz="3900" spc="-9" baseline="3150" dirty="0">
                <a:solidFill>
                  <a:prstClr val="black"/>
                </a:solidFill>
                <a:latin typeface="Calibri"/>
                <a:cs typeface="Calibri"/>
              </a:rPr>
              <a:t>a</a:t>
            </a:r>
            <a:r>
              <a:rPr sz="3900" baseline="3150" dirty="0">
                <a:solidFill>
                  <a:prstClr val="black"/>
                </a:solidFill>
                <a:latin typeface="Calibri"/>
                <a:cs typeface="Calibri"/>
              </a:rPr>
              <a:t>fi</a:t>
            </a:r>
            <a:endParaRPr sz="2600">
              <a:solidFill>
                <a:prstClr val="black"/>
              </a:solidFill>
              <a:latin typeface="Calibri"/>
              <a:cs typeface="Calibri"/>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object 11"/>
          <p:cNvSpPr txBox="1"/>
          <p:nvPr/>
        </p:nvSpPr>
        <p:spPr>
          <a:xfrm>
            <a:off x="2059941" y="318797"/>
            <a:ext cx="8207791" cy="1287150"/>
          </a:xfrm>
          <a:prstGeom prst="rect">
            <a:avLst/>
          </a:prstGeom>
        </p:spPr>
        <p:txBody>
          <a:bodyPr wrap="square" lIns="0" tIns="0" rIns="0" bIns="0" rtlCol="0">
            <a:noAutofit/>
          </a:bodyPr>
          <a:lstStyle/>
          <a:p>
            <a:pPr marL="124373" marR="261226" algn="ctr"/>
            <a:r>
              <a:rPr lang="id-ID" sz="6000" baseline="3413" dirty="0">
                <a:solidFill>
                  <a:prstClr val="black"/>
                </a:solidFill>
                <a:latin typeface="Calibri"/>
                <a:cs typeface="Calibri"/>
              </a:rPr>
              <a:t>SU</a:t>
            </a:r>
            <a:r>
              <a:rPr lang="id-ID" sz="6000" spc="-54" baseline="3413" dirty="0">
                <a:solidFill>
                  <a:prstClr val="black"/>
                </a:solidFill>
                <a:latin typeface="Calibri"/>
                <a:cs typeface="Calibri"/>
              </a:rPr>
              <a:t>R</a:t>
            </a:r>
            <a:r>
              <a:rPr lang="id-ID" sz="6000" baseline="3413" dirty="0">
                <a:solidFill>
                  <a:prstClr val="black"/>
                </a:solidFill>
                <a:latin typeface="Calibri"/>
                <a:cs typeface="Calibri"/>
              </a:rPr>
              <a:t>VEI</a:t>
            </a:r>
            <a:r>
              <a:rPr lang="id-ID" sz="6000" spc="9" baseline="3413" dirty="0">
                <a:solidFill>
                  <a:prstClr val="black"/>
                </a:solidFill>
                <a:latin typeface="Calibri"/>
                <a:cs typeface="Calibri"/>
              </a:rPr>
              <a:t> </a:t>
            </a:r>
            <a:r>
              <a:rPr lang="id-ID" sz="6000" baseline="3413" dirty="0">
                <a:solidFill>
                  <a:prstClr val="black"/>
                </a:solidFill>
                <a:latin typeface="Calibri"/>
                <a:cs typeface="Calibri"/>
              </a:rPr>
              <a:t>HID</a:t>
            </a:r>
            <a:r>
              <a:rPr lang="id-ID" sz="6000" spc="-39" baseline="3413" dirty="0">
                <a:solidFill>
                  <a:prstClr val="black"/>
                </a:solidFill>
                <a:latin typeface="Calibri"/>
                <a:cs typeface="Calibri"/>
              </a:rPr>
              <a:t>R</a:t>
            </a:r>
            <a:r>
              <a:rPr lang="id-ID" sz="6000" baseline="3413" dirty="0">
                <a:solidFill>
                  <a:prstClr val="black"/>
                </a:solidFill>
                <a:latin typeface="Calibri"/>
                <a:cs typeface="Calibri"/>
              </a:rPr>
              <a:t>OGRAFI </a:t>
            </a:r>
          </a:p>
          <a:p>
            <a:pPr marL="124373" marR="261226" algn="ctr"/>
            <a:r>
              <a:rPr lang="id-ID" sz="3600" baseline="3413" dirty="0">
                <a:solidFill>
                  <a:prstClr val="black"/>
                </a:solidFill>
                <a:latin typeface="Calibri"/>
                <a:cs typeface="Calibri"/>
              </a:rPr>
              <a:t>(HID</a:t>
            </a:r>
            <a:r>
              <a:rPr lang="id-ID" sz="3600" spc="-39" baseline="3413" dirty="0">
                <a:solidFill>
                  <a:prstClr val="black"/>
                </a:solidFill>
                <a:latin typeface="Calibri"/>
                <a:cs typeface="Calibri"/>
              </a:rPr>
              <a:t>R</a:t>
            </a:r>
            <a:r>
              <a:rPr lang="id-ID" sz="3600" baseline="3413" dirty="0">
                <a:solidFill>
                  <a:prstClr val="black"/>
                </a:solidFill>
                <a:latin typeface="Calibri"/>
                <a:cs typeface="Calibri"/>
              </a:rPr>
              <a:t>OGRAP</a:t>
            </a:r>
            <a:r>
              <a:rPr lang="id-ID" sz="3600" spc="-14" baseline="3413" dirty="0">
                <a:solidFill>
                  <a:prstClr val="black"/>
                </a:solidFill>
                <a:latin typeface="Calibri"/>
                <a:cs typeface="Calibri"/>
              </a:rPr>
              <a:t>H</a:t>
            </a:r>
            <a:r>
              <a:rPr lang="id-ID" sz="3600" baseline="3413" dirty="0">
                <a:solidFill>
                  <a:prstClr val="black"/>
                </a:solidFill>
                <a:latin typeface="Calibri"/>
                <a:cs typeface="Calibri"/>
              </a:rPr>
              <a:t>IC  </a:t>
            </a:r>
            <a:r>
              <a:rPr lang="id-ID" sz="3600" baseline="1365" dirty="0">
                <a:solidFill>
                  <a:prstClr val="black"/>
                </a:solidFill>
                <a:latin typeface="Calibri"/>
                <a:cs typeface="Calibri"/>
              </a:rPr>
              <a:t>SU</a:t>
            </a:r>
            <a:r>
              <a:rPr lang="id-ID" sz="3600" spc="-50" baseline="1365" dirty="0">
                <a:solidFill>
                  <a:prstClr val="black"/>
                </a:solidFill>
                <a:latin typeface="Calibri"/>
                <a:cs typeface="Calibri"/>
              </a:rPr>
              <a:t>R</a:t>
            </a:r>
            <a:r>
              <a:rPr lang="id-ID" sz="3600" baseline="1365" dirty="0">
                <a:solidFill>
                  <a:prstClr val="black"/>
                </a:solidFill>
                <a:latin typeface="Calibri"/>
                <a:cs typeface="Calibri"/>
              </a:rPr>
              <a:t>VEYING)</a:t>
            </a:r>
            <a:endParaRPr lang="id-ID" sz="3600" dirty="0">
              <a:solidFill>
                <a:prstClr val="black"/>
              </a:solidFill>
              <a:latin typeface="Calibri"/>
              <a:cs typeface="Calibri"/>
            </a:endParaRPr>
          </a:p>
          <a:p>
            <a:pPr marL="12700">
              <a:lnSpc>
                <a:spcPts val="2929"/>
              </a:lnSpc>
              <a:spcBef>
                <a:spcPts val="1168"/>
              </a:spcBef>
            </a:pPr>
            <a:r>
              <a:rPr sz="2400" spc="-50" dirty="0" err="1">
                <a:solidFill>
                  <a:prstClr val="black"/>
                </a:solidFill>
                <a:latin typeface="Calibri"/>
                <a:cs typeface="Calibri"/>
              </a:rPr>
              <a:t>P</a:t>
            </a:r>
            <a:r>
              <a:rPr sz="2400" dirty="0" err="1">
                <a:solidFill>
                  <a:prstClr val="black"/>
                </a:solidFill>
                <a:latin typeface="Calibri"/>
                <a:cs typeface="Calibri"/>
              </a:rPr>
              <a:t>engu</a:t>
            </a:r>
            <a:r>
              <a:rPr sz="2400" spc="-34" dirty="0" err="1">
                <a:solidFill>
                  <a:prstClr val="black"/>
                </a:solidFill>
                <a:latin typeface="Calibri"/>
                <a:cs typeface="Calibri"/>
              </a:rPr>
              <a:t>k</a:t>
            </a:r>
            <a:r>
              <a:rPr sz="2400" dirty="0" err="1">
                <a:solidFill>
                  <a:prstClr val="black"/>
                </a:solidFill>
                <a:latin typeface="Calibri"/>
                <a:cs typeface="Calibri"/>
              </a:rPr>
              <a:t>u</a:t>
            </a:r>
            <a:r>
              <a:rPr sz="2400" spc="-44" dirty="0" err="1">
                <a:solidFill>
                  <a:prstClr val="black"/>
                </a:solidFill>
                <a:latin typeface="Calibri"/>
                <a:cs typeface="Calibri"/>
              </a:rPr>
              <a:t>r</a:t>
            </a:r>
            <a:r>
              <a:rPr sz="2400" dirty="0" err="1">
                <a:solidFill>
                  <a:prstClr val="black"/>
                </a:solidFill>
                <a:latin typeface="Calibri"/>
                <a:cs typeface="Calibri"/>
              </a:rPr>
              <a:t>an</a:t>
            </a:r>
            <a:r>
              <a:rPr sz="2400" dirty="0">
                <a:solidFill>
                  <a:prstClr val="black"/>
                </a:solidFill>
                <a:latin typeface="Calibri"/>
                <a:cs typeface="Calibri"/>
              </a:rPr>
              <a:t> u</a:t>
            </a:r>
            <a:r>
              <a:rPr sz="2400" spc="-25" dirty="0">
                <a:solidFill>
                  <a:prstClr val="black"/>
                </a:solidFill>
                <a:latin typeface="Calibri"/>
                <a:cs typeface="Calibri"/>
              </a:rPr>
              <a:t>n</a:t>
            </a:r>
            <a:r>
              <a:rPr sz="2400" dirty="0">
                <a:solidFill>
                  <a:prstClr val="black"/>
                </a:solidFill>
                <a:latin typeface="Calibri"/>
                <a:cs typeface="Calibri"/>
              </a:rPr>
              <a:t>tuk me</a:t>
            </a:r>
            <a:r>
              <a:rPr sz="2400" spc="9" dirty="0">
                <a:solidFill>
                  <a:prstClr val="black"/>
                </a:solidFill>
                <a:latin typeface="Calibri"/>
                <a:cs typeface="Calibri"/>
              </a:rPr>
              <a:t>m</a:t>
            </a:r>
            <a:r>
              <a:rPr sz="2400" dirty="0">
                <a:solidFill>
                  <a:prstClr val="black"/>
                </a:solidFill>
                <a:latin typeface="Calibri"/>
                <a:cs typeface="Calibri"/>
              </a:rPr>
              <a:t>pe</a:t>
            </a:r>
            <a:r>
              <a:rPr sz="2400" spc="-29" dirty="0">
                <a:solidFill>
                  <a:prstClr val="black"/>
                </a:solidFill>
                <a:latin typeface="Calibri"/>
                <a:cs typeface="Calibri"/>
              </a:rPr>
              <a:t>r</a:t>
            </a:r>
            <a:r>
              <a:rPr sz="2400" dirty="0">
                <a:solidFill>
                  <a:prstClr val="black"/>
                </a:solidFill>
                <a:latin typeface="Calibri"/>
                <a:cs typeface="Calibri"/>
              </a:rPr>
              <a:t>oleh</a:t>
            </a:r>
            <a:r>
              <a:rPr sz="2400" spc="-9" dirty="0">
                <a:solidFill>
                  <a:prstClr val="black"/>
                </a:solidFill>
                <a:latin typeface="Calibri"/>
                <a:cs typeface="Calibri"/>
              </a:rPr>
              <a:t> </a:t>
            </a:r>
            <a:r>
              <a:rPr sz="2400" spc="-50" dirty="0">
                <a:solidFill>
                  <a:prstClr val="black"/>
                </a:solidFill>
                <a:latin typeface="Calibri"/>
                <a:cs typeface="Calibri"/>
              </a:rPr>
              <a:t>g</a:t>
            </a:r>
            <a:r>
              <a:rPr sz="2400" dirty="0">
                <a:solidFill>
                  <a:prstClr val="black"/>
                </a:solidFill>
                <a:latin typeface="Calibri"/>
                <a:cs typeface="Calibri"/>
              </a:rPr>
              <a:t>amb</a:t>
            </a:r>
            <a:r>
              <a:rPr sz="2400" spc="4" dirty="0">
                <a:solidFill>
                  <a:prstClr val="black"/>
                </a:solidFill>
                <a:latin typeface="Calibri"/>
                <a:cs typeface="Calibri"/>
              </a:rPr>
              <a:t>a</a:t>
            </a:r>
            <a:r>
              <a:rPr sz="2400" dirty="0">
                <a:solidFill>
                  <a:prstClr val="black"/>
                </a:solidFill>
                <a:latin typeface="Calibri"/>
                <a:cs typeface="Calibri"/>
              </a:rPr>
              <a:t>r</a:t>
            </a:r>
            <a:r>
              <a:rPr sz="2400" spc="-19" dirty="0">
                <a:solidFill>
                  <a:prstClr val="black"/>
                </a:solidFill>
                <a:latin typeface="Calibri"/>
                <a:cs typeface="Calibri"/>
              </a:rPr>
              <a:t> </a:t>
            </a:r>
            <a:r>
              <a:rPr sz="2400" dirty="0">
                <a:solidFill>
                  <a:prstClr val="black"/>
                </a:solidFill>
                <a:latin typeface="Calibri"/>
                <a:cs typeface="Calibri"/>
              </a:rPr>
              <a:t>pe</a:t>
            </a:r>
            <a:r>
              <a:rPr sz="2400" spc="4" dirty="0">
                <a:solidFill>
                  <a:prstClr val="black"/>
                </a:solidFill>
                <a:latin typeface="Calibri"/>
                <a:cs typeface="Calibri"/>
              </a:rPr>
              <a:t>r</a:t>
            </a:r>
            <a:r>
              <a:rPr sz="2400" dirty="0">
                <a:solidFill>
                  <a:prstClr val="black"/>
                </a:solidFill>
                <a:latin typeface="Calibri"/>
                <a:cs typeface="Calibri"/>
              </a:rPr>
              <a:t>mu</a:t>
            </a:r>
            <a:r>
              <a:rPr sz="2400" spc="-34" dirty="0">
                <a:solidFill>
                  <a:prstClr val="black"/>
                </a:solidFill>
                <a:latin typeface="Calibri"/>
                <a:cs typeface="Calibri"/>
              </a:rPr>
              <a:t>k</a:t>
            </a:r>
            <a:r>
              <a:rPr sz="2400" dirty="0">
                <a:solidFill>
                  <a:prstClr val="black"/>
                </a:solidFill>
                <a:latin typeface="Calibri"/>
                <a:cs typeface="Calibri"/>
              </a:rPr>
              <a:t>aan dasar</a:t>
            </a:r>
            <a:r>
              <a:rPr sz="2400" spc="-9" dirty="0">
                <a:solidFill>
                  <a:prstClr val="black"/>
                </a:solidFill>
                <a:latin typeface="Calibri"/>
                <a:cs typeface="Calibri"/>
              </a:rPr>
              <a:t> </a:t>
            </a:r>
            <a:r>
              <a:rPr sz="2400" dirty="0">
                <a:solidFill>
                  <a:prstClr val="black"/>
                </a:solidFill>
                <a:latin typeface="Calibri"/>
                <a:cs typeface="Calibri"/>
              </a:rPr>
              <a:t>laut dll, </a:t>
            </a:r>
          </a:p>
          <a:p>
            <a:pPr marL="12700">
              <a:lnSpc>
                <a:spcPts val="2929"/>
              </a:lnSpc>
            </a:pPr>
            <a:r>
              <a:rPr sz="2400" dirty="0">
                <a:solidFill>
                  <a:prstClr val="black"/>
                </a:solidFill>
                <a:latin typeface="Calibri"/>
                <a:cs typeface="Calibri"/>
              </a:rPr>
              <a:t>selain itu</a:t>
            </a:r>
            <a:r>
              <a:rPr sz="2400" spc="-14" dirty="0">
                <a:solidFill>
                  <a:prstClr val="black"/>
                </a:solidFill>
                <a:latin typeface="Calibri"/>
                <a:cs typeface="Calibri"/>
              </a:rPr>
              <a:t> </a:t>
            </a:r>
            <a:r>
              <a:rPr sz="2400" spc="-25" dirty="0">
                <a:solidFill>
                  <a:prstClr val="black"/>
                </a:solidFill>
                <a:latin typeface="Calibri"/>
                <a:cs typeface="Calibri"/>
              </a:rPr>
              <a:t>t</a:t>
            </a:r>
            <a:r>
              <a:rPr sz="2400" dirty="0">
                <a:solidFill>
                  <a:prstClr val="black"/>
                </a:solidFill>
                <a:latin typeface="Calibri"/>
                <a:cs typeface="Calibri"/>
              </a:rPr>
              <a:t>e</a:t>
            </a:r>
            <a:r>
              <a:rPr sz="2400" spc="-29" dirty="0">
                <a:solidFill>
                  <a:prstClr val="black"/>
                </a:solidFill>
                <a:latin typeface="Calibri"/>
                <a:cs typeface="Calibri"/>
              </a:rPr>
              <a:t>r</a:t>
            </a:r>
            <a:r>
              <a:rPr sz="2400" dirty="0">
                <a:solidFill>
                  <a:prstClr val="black"/>
                </a:solidFill>
                <a:latin typeface="Calibri"/>
                <a:cs typeface="Calibri"/>
              </a:rPr>
              <a:t>dap</a:t>
            </a:r>
            <a:r>
              <a:rPr sz="2400" spc="-25" dirty="0">
                <a:solidFill>
                  <a:prstClr val="black"/>
                </a:solidFill>
                <a:latin typeface="Calibri"/>
                <a:cs typeface="Calibri"/>
              </a:rPr>
              <a:t>a</a:t>
            </a:r>
            <a:r>
              <a:rPr sz="2400" dirty="0">
                <a:solidFill>
                  <a:prstClr val="black"/>
                </a:solidFill>
                <a:latin typeface="Calibri"/>
                <a:cs typeface="Calibri"/>
              </a:rPr>
              <a:t>t</a:t>
            </a:r>
            <a:r>
              <a:rPr sz="2400" spc="-9" dirty="0">
                <a:solidFill>
                  <a:prstClr val="black"/>
                </a:solidFill>
                <a:latin typeface="Calibri"/>
                <a:cs typeface="Calibri"/>
              </a:rPr>
              <a:t> </a:t>
            </a:r>
            <a:r>
              <a:rPr sz="2400" dirty="0">
                <a:solidFill>
                  <a:prstClr val="black"/>
                </a:solidFill>
                <a:latin typeface="Calibri"/>
                <a:cs typeface="Calibri"/>
              </a:rPr>
              <a:t>ju</a:t>
            </a:r>
            <a:r>
              <a:rPr sz="2400" spc="-50" dirty="0">
                <a:solidFill>
                  <a:prstClr val="black"/>
                </a:solidFill>
                <a:latin typeface="Calibri"/>
                <a:cs typeface="Calibri"/>
              </a:rPr>
              <a:t>g</a:t>
            </a:r>
            <a:r>
              <a:rPr sz="2400" dirty="0">
                <a:solidFill>
                  <a:prstClr val="black"/>
                </a:solidFill>
                <a:latin typeface="Calibri"/>
                <a:cs typeface="Calibri"/>
              </a:rPr>
              <a:t>a pe</a:t>
            </a:r>
            <a:r>
              <a:rPr sz="2400" spc="-69" dirty="0">
                <a:solidFill>
                  <a:prstClr val="black"/>
                </a:solidFill>
                <a:latin typeface="Calibri"/>
                <a:cs typeface="Calibri"/>
              </a:rPr>
              <a:t>k</a:t>
            </a:r>
            <a:r>
              <a:rPr sz="2400" dirty="0">
                <a:solidFill>
                  <a:prstClr val="black"/>
                </a:solidFill>
                <a:latin typeface="Calibri"/>
                <a:cs typeface="Calibri"/>
              </a:rPr>
              <a:t>erj</a:t>
            </a:r>
            <a:r>
              <a:rPr sz="2400" spc="4" dirty="0">
                <a:solidFill>
                  <a:prstClr val="black"/>
                </a:solidFill>
                <a:latin typeface="Calibri"/>
                <a:cs typeface="Calibri"/>
              </a:rPr>
              <a:t>a</a:t>
            </a:r>
            <a:r>
              <a:rPr sz="2400" dirty="0">
                <a:solidFill>
                  <a:prstClr val="black"/>
                </a:solidFill>
                <a:latin typeface="Calibri"/>
                <a:cs typeface="Calibri"/>
              </a:rPr>
              <a:t>an</a:t>
            </a:r>
            <a:r>
              <a:rPr sz="2400" spc="-9" dirty="0">
                <a:solidFill>
                  <a:prstClr val="black"/>
                </a:solidFill>
                <a:latin typeface="Calibri"/>
                <a:cs typeface="Calibri"/>
              </a:rPr>
              <a:t> </a:t>
            </a:r>
            <a:r>
              <a:rPr sz="2400" dirty="0">
                <a:solidFill>
                  <a:prstClr val="black"/>
                </a:solidFill>
                <a:latin typeface="Calibri"/>
                <a:cs typeface="Calibri"/>
              </a:rPr>
              <a:t>pengu</a:t>
            </a:r>
            <a:r>
              <a:rPr sz="2400" spc="-39" dirty="0">
                <a:solidFill>
                  <a:prstClr val="black"/>
                </a:solidFill>
                <a:latin typeface="Calibri"/>
                <a:cs typeface="Calibri"/>
              </a:rPr>
              <a:t>k</a:t>
            </a:r>
            <a:r>
              <a:rPr sz="2400" dirty="0">
                <a:solidFill>
                  <a:prstClr val="black"/>
                </a:solidFill>
                <a:latin typeface="Calibri"/>
                <a:cs typeface="Calibri"/>
              </a:rPr>
              <a:t>u</a:t>
            </a:r>
            <a:r>
              <a:rPr sz="2400" spc="-50" dirty="0">
                <a:solidFill>
                  <a:prstClr val="black"/>
                </a:solidFill>
                <a:latin typeface="Calibri"/>
                <a:cs typeface="Calibri"/>
              </a:rPr>
              <a:t>r</a:t>
            </a:r>
            <a:r>
              <a:rPr sz="2400" dirty="0">
                <a:solidFill>
                  <a:prstClr val="black"/>
                </a:solidFill>
                <a:latin typeface="Calibri"/>
                <a:cs typeface="Calibri"/>
              </a:rPr>
              <a:t>an u</a:t>
            </a:r>
            <a:r>
              <a:rPr sz="2400" spc="-29" dirty="0">
                <a:solidFill>
                  <a:prstClr val="black"/>
                </a:solidFill>
                <a:latin typeface="Calibri"/>
                <a:cs typeface="Calibri"/>
              </a:rPr>
              <a:t>n</a:t>
            </a:r>
            <a:r>
              <a:rPr sz="2400" dirty="0">
                <a:solidFill>
                  <a:prstClr val="black"/>
                </a:solidFill>
                <a:latin typeface="Calibri"/>
                <a:cs typeface="Calibri"/>
              </a:rPr>
              <a:t>tuk men</a:t>
            </a:r>
            <a:r>
              <a:rPr sz="2400" spc="-25" dirty="0">
                <a:solidFill>
                  <a:prstClr val="black"/>
                </a:solidFill>
                <a:latin typeface="Calibri"/>
                <a:cs typeface="Calibri"/>
              </a:rPr>
              <a:t>g</a:t>
            </a:r>
            <a:r>
              <a:rPr sz="2400" spc="-4" dirty="0">
                <a:solidFill>
                  <a:prstClr val="black"/>
                </a:solidFill>
                <a:latin typeface="Calibri"/>
                <a:cs typeface="Calibri"/>
              </a:rPr>
              <a:t>e</a:t>
            </a:r>
            <a:r>
              <a:rPr sz="2400" spc="-25" dirty="0">
                <a:solidFill>
                  <a:prstClr val="black"/>
                </a:solidFill>
                <a:latin typeface="Calibri"/>
                <a:cs typeface="Calibri"/>
              </a:rPr>
              <a:t>t</a:t>
            </a:r>
            <a:r>
              <a:rPr sz="2400" dirty="0">
                <a:solidFill>
                  <a:prstClr val="black"/>
                </a:solidFill>
                <a:latin typeface="Calibri"/>
                <a:cs typeface="Calibri"/>
              </a:rPr>
              <a:t>ahui </a:t>
            </a:r>
          </a:p>
          <a:p>
            <a:pPr marL="12700">
              <a:lnSpc>
                <a:spcPts val="2929"/>
              </a:lnSpc>
            </a:pPr>
            <a:r>
              <a:rPr sz="2400" spc="-69" dirty="0">
                <a:solidFill>
                  <a:prstClr val="black"/>
                </a:solidFill>
                <a:latin typeface="Calibri"/>
                <a:cs typeface="Calibri"/>
              </a:rPr>
              <a:t>k</a:t>
            </a:r>
            <a:r>
              <a:rPr sz="2400" dirty="0">
                <a:solidFill>
                  <a:prstClr val="black"/>
                </a:solidFill>
                <a:latin typeface="Calibri"/>
                <a:cs typeface="Calibri"/>
              </a:rPr>
              <a:t>e</a:t>
            </a:r>
            <a:r>
              <a:rPr sz="2400" spc="9" dirty="0">
                <a:solidFill>
                  <a:prstClr val="black"/>
                </a:solidFill>
                <a:latin typeface="Calibri"/>
                <a:cs typeface="Calibri"/>
              </a:rPr>
              <a:t>c</a:t>
            </a:r>
            <a:r>
              <a:rPr sz="2400" dirty="0">
                <a:solidFill>
                  <a:prstClr val="black"/>
                </a:solidFill>
                <a:latin typeface="Calibri"/>
                <a:cs typeface="Calibri"/>
              </a:rPr>
              <a:t>ep</a:t>
            </a:r>
            <a:r>
              <a:rPr sz="2400" spc="-14" dirty="0">
                <a:solidFill>
                  <a:prstClr val="black"/>
                </a:solidFill>
                <a:latin typeface="Calibri"/>
                <a:cs typeface="Calibri"/>
              </a:rPr>
              <a:t>a</a:t>
            </a:r>
            <a:r>
              <a:rPr sz="2400" spc="-25" dirty="0">
                <a:solidFill>
                  <a:prstClr val="black"/>
                </a:solidFill>
                <a:latin typeface="Calibri"/>
                <a:cs typeface="Calibri"/>
              </a:rPr>
              <a:t>t</a:t>
            </a:r>
            <a:r>
              <a:rPr sz="2400" dirty="0">
                <a:solidFill>
                  <a:prstClr val="black"/>
                </a:solidFill>
                <a:latin typeface="Calibri"/>
                <a:cs typeface="Calibri"/>
              </a:rPr>
              <a:t>an</a:t>
            </a:r>
            <a:r>
              <a:rPr sz="2400" spc="-19" dirty="0">
                <a:solidFill>
                  <a:prstClr val="black"/>
                </a:solidFill>
                <a:latin typeface="Calibri"/>
                <a:cs typeface="Calibri"/>
              </a:rPr>
              <a:t> </a:t>
            </a:r>
            <a:r>
              <a:rPr sz="2400" dirty="0">
                <a:solidFill>
                  <a:prstClr val="black"/>
                </a:solidFill>
                <a:latin typeface="Calibri"/>
                <a:cs typeface="Calibri"/>
              </a:rPr>
              <a:t>arus sun</a:t>
            </a:r>
            <a:r>
              <a:rPr sz="2400" spc="-54" dirty="0">
                <a:solidFill>
                  <a:prstClr val="black"/>
                </a:solidFill>
                <a:latin typeface="Calibri"/>
                <a:cs typeface="Calibri"/>
              </a:rPr>
              <a:t>g</a:t>
            </a:r>
            <a:r>
              <a:rPr sz="2400" dirty="0">
                <a:solidFill>
                  <a:prstClr val="black"/>
                </a:solidFill>
                <a:latin typeface="Calibri"/>
                <a:cs typeface="Calibri"/>
              </a:rPr>
              <a:t>ai dan arus</a:t>
            </a:r>
            <a:r>
              <a:rPr sz="2400" spc="-9" dirty="0">
                <a:solidFill>
                  <a:prstClr val="black"/>
                </a:solidFill>
                <a:latin typeface="Calibri"/>
                <a:cs typeface="Calibri"/>
              </a:rPr>
              <a:t> </a:t>
            </a:r>
            <a:r>
              <a:rPr sz="2400" dirty="0">
                <a:solidFill>
                  <a:prstClr val="black"/>
                </a:solidFill>
                <a:latin typeface="Calibri"/>
                <a:cs typeface="Calibri"/>
              </a:rPr>
              <a:t>lau</a:t>
            </a:r>
            <a:r>
              <a:rPr sz="2400" spc="4" dirty="0">
                <a:solidFill>
                  <a:prstClr val="black"/>
                </a:solidFill>
                <a:latin typeface="Calibri"/>
                <a:cs typeface="Calibri"/>
              </a:rPr>
              <a:t>t</a:t>
            </a:r>
            <a:r>
              <a:rPr sz="2400" dirty="0">
                <a:solidFill>
                  <a:prstClr val="black"/>
                </a:solidFill>
                <a:latin typeface="Calibri"/>
                <a:cs typeface="Calibri"/>
              </a:rPr>
              <a:t>.</a:t>
            </a:r>
          </a:p>
          <a:p>
            <a:pPr marL="12700" marR="464819">
              <a:lnSpc>
                <a:spcPts val="2929"/>
              </a:lnSpc>
            </a:pPr>
            <a:r>
              <a:rPr sz="2400" dirty="0">
                <a:solidFill>
                  <a:prstClr val="black"/>
                </a:solidFill>
                <a:latin typeface="Calibri"/>
                <a:cs typeface="Calibri"/>
              </a:rPr>
              <a:t>Su</a:t>
            </a:r>
            <a:r>
              <a:rPr sz="2400" spc="25" dirty="0">
                <a:solidFill>
                  <a:prstClr val="black"/>
                </a:solidFill>
                <a:latin typeface="Calibri"/>
                <a:cs typeface="Calibri"/>
              </a:rPr>
              <a:t>r</a:t>
            </a:r>
            <a:r>
              <a:rPr sz="2400" spc="-29" dirty="0">
                <a:solidFill>
                  <a:prstClr val="black"/>
                </a:solidFill>
                <a:latin typeface="Calibri"/>
                <a:cs typeface="Calibri"/>
              </a:rPr>
              <a:t>v</a:t>
            </a:r>
            <a:r>
              <a:rPr sz="2400" dirty="0">
                <a:solidFill>
                  <a:prstClr val="black"/>
                </a:solidFill>
                <a:latin typeface="Calibri"/>
                <a:cs typeface="Calibri"/>
              </a:rPr>
              <a:t>ei</a:t>
            </a:r>
            <a:r>
              <a:rPr sz="2400" spc="9" dirty="0">
                <a:solidFill>
                  <a:prstClr val="black"/>
                </a:solidFill>
                <a:latin typeface="Calibri"/>
                <a:cs typeface="Calibri"/>
              </a:rPr>
              <a:t> </a:t>
            </a:r>
            <a:r>
              <a:rPr sz="2400" spc="-29" dirty="0">
                <a:solidFill>
                  <a:prstClr val="black"/>
                </a:solidFill>
                <a:latin typeface="Calibri"/>
                <a:cs typeface="Calibri"/>
              </a:rPr>
              <a:t>y</a:t>
            </a:r>
            <a:r>
              <a:rPr sz="2400" dirty="0">
                <a:solidFill>
                  <a:prstClr val="black"/>
                </a:solidFill>
                <a:latin typeface="Calibri"/>
                <a:cs typeface="Calibri"/>
              </a:rPr>
              <a:t>ang</a:t>
            </a:r>
            <a:r>
              <a:rPr sz="2400" spc="-14" dirty="0">
                <a:solidFill>
                  <a:prstClr val="black"/>
                </a:solidFill>
                <a:latin typeface="Calibri"/>
                <a:cs typeface="Calibri"/>
              </a:rPr>
              <a:t> </a:t>
            </a:r>
            <a:r>
              <a:rPr sz="2400" dirty="0">
                <a:solidFill>
                  <a:prstClr val="black"/>
                </a:solidFill>
                <a:latin typeface="Calibri"/>
                <a:cs typeface="Calibri"/>
              </a:rPr>
              <a:t>be</a:t>
            </a:r>
            <a:r>
              <a:rPr sz="2400" spc="4" dirty="0">
                <a:solidFill>
                  <a:prstClr val="black"/>
                </a:solidFill>
                <a:latin typeface="Calibri"/>
                <a:cs typeface="Calibri"/>
              </a:rPr>
              <a:t>r</a:t>
            </a:r>
            <a:r>
              <a:rPr sz="2400" spc="-34" dirty="0">
                <a:solidFill>
                  <a:prstClr val="black"/>
                </a:solidFill>
                <a:latin typeface="Calibri"/>
                <a:cs typeface="Calibri"/>
              </a:rPr>
              <a:t>k</a:t>
            </a:r>
            <a:r>
              <a:rPr sz="2400" dirty="0">
                <a:solidFill>
                  <a:prstClr val="black"/>
                </a:solidFill>
                <a:latin typeface="Calibri"/>
                <a:cs typeface="Calibri"/>
              </a:rPr>
              <a:t>ai</a:t>
            </a:r>
            <a:r>
              <a:rPr sz="2400" spc="-19" dirty="0">
                <a:solidFill>
                  <a:prstClr val="black"/>
                </a:solidFill>
                <a:latin typeface="Calibri"/>
                <a:cs typeface="Calibri"/>
              </a:rPr>
              <a:t>t</a:t>
            </a:r>
            <a:r>
              <a:rPr sz="2400" dirty="0">
                <a:solidFill>
                  <a:prstClr val="black"/>
                </a:solidFill>
                <a:latin typeface="Calibri"/>
                <a:cs typeface="Calibri"/>
              </a:rPr>
              <a:t>an</a:t>
            </a:r>
            <a:r>
              <a:rPr sz="2400" spc="-19" dirty="0">
                <a:solidFill>
                  <a:prstClr val="black"/>
                </a:solidFill>
                <a:latin typeface="Calibri"/>
                <a:cs typeface="Calibri"/>
              </a:rPr>
              <a:t> </a:t>
            </a:r>
            <a:r>
              <a:rPr sz="2400" dirty="0">
                <a:solidFill>
                  <a:prstClr val="black"/>
                </a:solidFill>
                <a:latin typeface="Calibri"/>
                <a:cs typeface="Calibri"/>
              </a:rPr>
              <a:t>den</a:t>
            </a:r>
            <a:r>
              <a:rPr sz="2400" spc="-44" dirty="0">
                <a:solidFill>
                  <a:prstClr val="black"/>
                </a:solidFill>
                <a:latin typeface="Calibri"/>
                <a:cs typeface="Calibri"/>
              </a:rPr>
              <a:t>g</a:t>
            </a:r>
            <a:r>
              <a:rPr sz="2400" dirty="0">
                <a:solidFill>
                  <a:prstClr val="black"/>
                </a:solidFill>
                <a:latin typeface="Calibri"/>
                <a:cs typeface="Calibri"/>
              </a:rPr>
              <a:t>an a</a:t>
            </a:r>
            <a:r>
              <a:rPr sz="2400" spc="-29" dirty="0">
                <a:solidFill>
                  <a:prstClr val="black"/>
                </a:solidFill>
                <a:latin typeface="Calibri"/>
                <a:cs typeface="Calibri"/>
              </a:rPr>
              <a:t>r</a:t>
            </a:r>
            <a:r>
              <a:rPr sz="2400" dirty="0">
                <a:solidFill>
                  <a:prstClr val="black"/>
                </a:solidFill>
                <a:latin typeface="Calibri"/>
                <a:cs typeface="Calibri"/>
              </a:rPr>
              <a:t>e</a:t>
            </a:r>
            <a:r>
              <a:rPr sz="2400" spc="4" dirty="0">
                <a:solidFill>
                  <a:prstClr val="black"/>
                </a:solidFill>
                <a:latin typeface="Calibri"/>
                <a:cs typeface="Calibri"/>
              </a:rPr>
              <a:t>a</a:t>
            </a:r>
            <a:r>
              <a:rPr sz="2400" dirty="0">
                <a:solidFill>
                  <a:prstClr val="black"/>
                </a:solidFill>
                <a:latin typeface="Calibri"/>
                <a:cs typeface="Calibri"/>
              </a:rPr>
              <a:t>l pe</a:t>
            </a:r>
            <a:r>
              <a:rPr sz="2400" spc="4" dirty="0">
                <a:solidFill>
                  <a:prstClr val="black"/>
                </a:solidFill>
                <a:latin typeface="Calibri"/>
                <a:cs typeface="Calibri"/>
              </a:rPr>
              <a:t>r</a:t>
            </a:r>
            <a:r>
              <a:rPr sz="2400" dirty="0">
                <a:solidFill>
                  <a:prstClr val="black"/>
                </a:solidFill>
                <a:latin typeface="Calibri"/>
                <a:cs typeface="Calibri"/>
              </a:rPr>
              <a:t>mu</a:t>
            </a:r>
            <a:r>
              <a:rPr sz="2400" spc="-34" dirty="0">
                <a:solidFill>
                  <a:prstClr val="black"/>
                </a:solidFill>
                <a:latin typeface="Calibri"/>
                <a:cs typeface="Calibri"/>
              </a:rPr>
              <a:t>k</a:t>
            </a:r>
            <a:r>
              <a:rPr sz="2400" dirty="0">
                <a:solidFill>
                  <a:prstClr val="black"/>
                </a:solidFill>
                <a:latin typeface="Calibri"/>
                <a:cs typeface="Calibri"/>
              </a:rPr>
              <a:t>aan</a:t>
            </a:r>
            <a:r>
              <a:rPr sz="2400" spc="-19" dirty="0">
                <a:solidFill>
                  <a:prstClr val="black"/>
                </a:solidFill>
                <a:latin typeface="Calibri"/>
                <a:cs typeface="Calibri"/>
              </a:rPr>
              <a:t> </a:t>
            </a:r>
            <a:r>
              <a:rPr sz="2400" dirty="0">
                <a:solidFill>
                  <a:prstClr val="black"/>
                </a:solidFill>
                <a:latin typeface="Calibri"/>
                <a:cs typeface="Calibri"/>
              </a:rPr>
              <a:t>dan b</a:t>
            </a:r>
            <a:r>
              <a:rPr sz="2400" spc="-9" dirty="0">
                <a:solidFill>
                  <a:prstClr val="black"/>
                </a:solidFill>
                <a:latin typeface="Calibri"/>
                <a:cs typeface="Calibri"/>
              </a:rPr>
              <a:t>a</a:t>
            </a:r>
            <a:r>
              <a:rPr sz="2400" spc="-25" dirty="0">
                <a:solidFill>
                  <a:prstClr val="black"/>
                </a:solidFill>
                <a:latin typeface="Calibri"/>
                <a:cs typeface="Calibri"/>
              </a:rPr>
              <a:t>w</a:t>
            </a:r>
            <a:r>
              <a:rPr sz="2400" dirty="0">
                <a:solidFill>
                  <a:prstClr val="black"/>
                </a:solidFill>
                <a:latin typeface="Calibri"/>
                <a:cs typeface="Calibri"/>
              </a:rPr>
              <a:t>ah</a:t>
            </a:r>
            <a:r>
              <a:rPr sz="2400" spc="-14" dirty="0">
                <a:solidFill>
                  <a:prstClr val="black"/>
                </a:solidFill>
                <a:latin typeface="Calibri"/>
                <a:cs typeface="Calibri"/>
              </a:rPr>
              <a:t> </a:t>
            </a:r>
            <a:r>
              <a:rPr sz="2400" dirty="0">
                <a:solidFill>
                  <a:prstClr val="black"/>
                </a:solidFill>
                <a:latin typeface="Calibri"/>
                <a:cs typeface="Calibri"/>
              </a:rPr>
              <a:t>ai</a:t>
            </a:r>
            <a:r>
              <a:rPr sz="2400" spc="-200" dirty="0">
                <a:solidFill>
                  <a:prstClr val="black"/>
                </a:solidFill>
                <a:latin typeface="Calibri"/>
                <a:cs typeface="Calibri"/>
              </a:rPr>
              <a:t>r</a:t>
            </a:r>
            <a:r>
              <a:rPr sz="2400" dirty="0">
                <a:solidFill>
                  <a:prstClr val="black"/>
                </a:solidFill>
                <a:latin typeface="Calibri"/>
                <a:cs typeface="Calibri"/>
              </a:rPr>
              <a:t>, </a:t>
            </a:r>
          </a:p>
          <a:p>
            <a:pPr marL="12700" marR="464819">
              <a:lnSpc>
                <a:spcPts val="2929"/>
              </a:lnSpc>
            </a:pPr>
            <a:r>
              <a:rPr sz="2400" spc="-25" dirty="0">
                <a:solidFill>
                  <a:prstClr val="black"/>
                </a:solidFill>
                <a:latin typeface="Calibri"/>
                <a:cs typeface="Calibri"/>
              </a:rPr>
              <a:t>t</a:t>
            </a:r>
            <a:r>
              <a:rPr sz="2400" dirty="0">
                <a:solidFill>
                  <a:prstClr val="black"/>
                </a:solidFill>
                <a:latin typeface="Calibri"/>
                <a:cs typeface="Calibri"/>
              </a:rPr>
              <a:t>e</a:t>
            </a:r>
            <a:r>
              <a:rPr sz="2400" spc="-25" dirty="0">
                <a:solidFill>
                  <a:prstClr val="black"/>
                </a:solidFill>
                <a:latin typeface="Calibri"/>
                <a:cs typeface="Calibri"/>
              </a:rPr>
              <a:t>r</a:t>
            </a:r>
            <a:r>
              <a:rPr sz="2400" dirty="0">
                <a:solidFill>
                  <a:prstClr val="black"/>
                </a:solidFill>
                <a:latin typeface="Calibri"/>
                <a:cs typeface="Calibri"/>
              </a:rPr>
              <a:t>diri</a:t>
            </a:r>
            <a:r>
              <a:rPr sz="2400" spc="-9" dirty="0">
                <a:solidFill>
                  <a:prstClr val="black"/>
                </a:solidFill>
                <a:latin typeface="Calibri"/>
                <a:cs typeface="Calibri"/>
              </a:rPr>
              <a:t> </a:t>
            </a:r>
            <a:r>
              <a:rPr sz="2400" spc="-19" dirty="0">
                <a:solidFill>
                  <a:prstClr val="black"/>
                </a:solidFill>
                <a:latin typeface="Calibri"/>
                <a:cs typeface="Calibri"/>
              </a:rPr>
              <a:t>a</a:t>
            </a:r>
            <a:r>
              <a:rPr sz="2400" spc="-25" dirty="0">
                <a:solidFill>
                  <a:prstClr val="black"/>
                </a:solidFill>
                <a:latin typeface="Calibri"/>
                <a:cs typeface="Calibri"/>
              </a:rPr>
              <a:t>t</a:t>
            </a:r>
            <a:r>
              <a:rPr sz="2400" dirty="0">
                <a:solidFill>
                  <a:prstClr val="black"/>
                </a:solidFill>
                <a:latin typeface="Calibri"/>
                <a:cs typeface="Calibri"/>
              </a:rPr>
              <a:t>as</a:t>
            </a:r>
            <a:r>
              <a:rPr sz="2400" spc="-14" dirty="0">
                <a:solidFill>
                  <a:prstClr val="black"/>
                </a:solidFill>
                <a:latin typeface="Calibri"/>
                <a:cs typeface="Calibri"/>
              </a:rPr>
              <a:t> </a:t>
            </a:r>
            <a:r>
              <a:rPr sz="2400" dirty="0">
                <a:solidFill>
                  <a:prstClr val="black"/>
                </a:solidFill>
                <a:latin typeface="Calibri"/>
                <a:cs typeface="Calibri"/>
              </a:rPr>
              <a:t>dua </a:t>
            </a:r>
            <a:r>
              <a:rPr sz="2400" spc="-19" dirty="0" err="1">
                <a:solidFill>
                  <a:prstClr val="black"/>
                </a:solidFill>
                <a:latin typeface="Calibri"/>
                <a:cs typeface="Calibri"/>
              </a:rPr>
              <a:t>c</a:t>
            </a:r>
            <a:r>
              <a:rPr sz="2400" dirty="0" err="1">
                <a:solidFill>
                  <a:prstClr val="black"/>
                </a:solidFill>
                <a:latin typeface="Calibri"/>
                <a:cs typeface="Calibri"/>
              </a:rPr>
              <a:t>aban</a:t>
            </a:r>
            <a:r>
              <a:rPr sz="2400" spc="4" dirty="0" err="1">
                <a:solidFill>
                  <a:prstClr val="black"/>
                </a:solidFill>
                <a:latin typeface="Calibri"/>
                <a:cs typeface="Calibri"/>
              </a:rPr>
              <a:t>g</a:t>
            </a:r>
            <a:r>
              <a:rPr sz="2400" dirty="0">
                <a:solidFill>
                  <a:prstClr val="black"/>
                </a:solidFill>
                <a:latin typeface="Calibri"/>
                <a:cs typeface="Calibri"/>
              </a:rPr>
              <a:t>:</a:t>
            </a:r>
            <a:endParaRPr lang="id-ID" sz="2400" dirty="0">
              <a:solidFill>
                <a:prstClr val="black"/>
              </a:solidFill>
              <a:latin typeface="Calibri"/>
              <a:cs typeface="Calibri"/>
            </a:endParaRPr>
          </a:p>
          <a:p>
            <a:pPr marL="469900" marR="464819" indent="-457200">
              <a:lnSpc>
                <a:spcPts val="2929"/>
              </a:lnSpc>
              <a:buAutoNum type="alphaLcPeriod"/>
            </a:pPr>
            <a:r>
              <a:rPr lang="id-ID" sz="2400" dirty="0">
                <a:solidFill>
                  <a:prstClr val="black"/>
                </a:solidFill>
                <a:latin typeface="Calibri"/>
                <a:cs typeface="Calibri"/>
              </a:rPr>
              <a:t>Survey lepas pantai</a:t>
            </a:r>
          </a:p>
          <a:p>
            <a:pPr marL="469900" marR="464819" indent="-457200">
              <a:lnSpc>
                <a:spcPts val="2929"/>
              </a:lnSpc>
              <a:buAutoNum type="alphaLcPeriod"/>
            </a:pPr>
            <a:r>
              <a:rPr lang="id-ID" sz="2400" dirty="0">
                <a:solidFill>
                  <a:prstClr val="black"/>
                </a:solidFill>
                <a:latin typeface="Calibri"/>
                <a:cs typeface="Calibri"/>
              </a:rPr>
              <a:t>Survey dekat pantai</a:t>
            </a:r>
            <a:endParaRPr sz="2400" dirty="0">
              <a:solidFill>
                <a:prstClr val="black"/>
              </a:solidFill>
              <a:latin typeface="Calibri"/>
              <a:cs typeface="Calibri"/>
            </a:endParaRPr>
          </a:p>
        </p:txBody>
      </p:sp>
      <p:sp>
        <p:nvSpPr>
          <p:cNvPr id="10" name="object 10"/>
          <p:cNvSpPr txBox="1"/>
          <p:nvPr/>
        </p:nvSpPr>
        <p:spPr>
          <a:xfrm>
            <a:off x="1717040" y="1605946"/>
            <a:ext cx="177800" cy="330200"/>
          </a:xfrm>
          <a:prstGeom prst="rect">
            <a:avLst/>
          </a:prstGeom>
        </p:spPr>
        <p:txBody>
          <a:bodyPr wrap="square" lIns="0" tIns="0" rIns="0" bIns="0" rtlCol="0">
            <a:noAutofit/>
          </a:bodyPr>
          <a:lstStyle/>
          <a:p>
            <a:pPr marL="12700">
              <a:lnSpc>
                <a:spcPts val="2555"/>
              </a:lnSpc>
              <a:spcBef>
                <a:spcPts val="127"/>
              </a:spcBef>
            </a:pPr>
            <a:r>
              <a:rPr sz="2400" dirty="0">
                <a:solidFill>
                  <a:prstClr val="black"/>
                </a:solidFill>
                <a:latin typeface="Arial"/>
                <a:cs typeface="Arial"/>
              </a:rPr>
              <a:t>•</a:t>
            </a:r>
            <a:endParaRPr sz="2400">
              <a:solidFill>
                <a:prstClr val="black"/>
              </a:solidFill>
              <a:latin typeface="Arial"/>
              <a:cs typeface="Arial"/>
            </a:endParaRPr>
          </a:p>
        </p:txBody>
      </p:sp>
      <p:sp>
        <p:nvSpPr>
          <p:cNvPr id="9" name="object 9"/>
          <p:cNvSpPr txBox="1"/>
          <p:nvPr/>
        </p:nvSpPr>
        <p:spPr>
          <a:xfrm>
            <a:off x="1717040" y="2557303"/>
            <a:ext cx="177800" cy="330200"/>
          </a:xfrm>
          <a:prstGeom prst="rect">
            <a:avLst/>
          </a:prstGeom>
        </p:spPr>
        <p:txBody>
          <a:bodyPr wrap="square" lIns="0" tIns="0" rIns="0" bIns="0" rtlCol="0">
            <a:noAutofit/>
          </a:bodyPr>
          <a:lstStyle/>
          <a:p>
            <a:pPr marL="12700">
              <a:lnSpc>
                <a:spcPts val="2555"/>
              </a:lnSpc>
              <a:spcBef>
                <a:spcPts val="127"/>
              </a:spcBef>
            </a:pPr>
            <a:r>
              <a:rPr sz="2400" dirty="0">
                <a:solidFill>
                  <a:prstClr val="black"/>
                </a:solidFill>
                <a:latin typeface="Arial"/>
                <a:cs typeface="Arial"/>
              </a:rPr>
              <a:t>•</a:t>
            </a:r>
            <a:endParaRPr sz="2400">
              <a:solidFill>
                <a:prstClr val="black"/>
              </a:solidFill>
              <a:latin typeface="Arial"/>
              <a:cs typeface="Arial"/>
            </a:endParaRPr>
          </a:p>
        </p:txBody>
      </p:sp>
      <p:sp>
        <p:nvSpPr>
          <p:cNvPr id="8" name="object 8"/>
          <p:cNvSpPr txBox="1"/>
          <p:nvPr/>
        </p:nvSpPr>
        <p:spPr>
          <a:xfrm>
            <a:off x="2174545" y="3215671"/>
            <a:ext cx="240803" cy="1061974"/>
          </a:xfrm>
          <a:prstGeom prst="rect">
            <a:avLst/>
          </a:prstGeom>
        </p:spPr>
        <p:txBody>
          <a:bodyPr wrap="square" lIns="0" tIns="0" rIns="0" bIns="0" rtlCol="0">
            <a:noAutofit/>
          </a:bodyPr>
          <a:lstStyle/>
          <a:p>
            <a:pPr marL="12700" marR="215">
              <a:lnSpc>
                <a:spcPts val="2555"/>
              </a:lnSpc>
              <a:spcBef>
                <a:spcPts val="127"/>
              </a:spcBef>
            </a:pPr>
            <a:r>
              <a:rPr lang="id-ID" sz="2400" dirty="0">
                <a:solidFill>
                  <a:prstClr val="black"/>
                </a:solidFill>
                <a:latin typeface="Arial"/>
                <a:cs typeface="Arial"/>
              </a:rPr>
              <a:t>–</a:t>
            </a:r>
            <a:endParaRPr sz="2400" dirty="0">
              <a:solidFill>
                <a:prstClr val="black"/>
              </a:solidFill>
              <a:latin typeface="Arial"/>
              <a:cs typeface="Arial"/>
            </a:endParaRPr>
          </a:p>
        </p:txBody>
      </p:sp>
      <p:sp>
        <p:nvSpPr>
          <p:cNvPr id="5" name="object 5"/>
          <p:cNvSpPr txBox="1"/>
          <p:nvPr/>
        </p:nvSpPr>
        <p:spPr>
          <a:xfrm>
            <a:off x="1717040" y="4318908"/>
            <a:ext cx="196850" cy="368300"/>
          </a:xfrm>
          <a:prstGeom prst="rect">
            <a:avLst/>
          </a:prstGeom>
        </p:spPr>
        <p:txBody>
          <a:bodyPr wrap="square" lIns="0" tIns="0" rIns="0" bIns="0" rtlCol="0">
            <a:noAutofit/>
          </a:bodyPr>
          <a:lstStyle/>
          <a:p>
            <a:pPr marL="12700">
              <a:lnSpc>
                <a:spcPts val="2860"/>
              </a:lnSpc>
              <a:spcBef>
                <a:spcPts val="143"/>
              </a:spcBef>
            </a:pPr>
            <a:r>
              <a:rPr sz="2700" dirty="0">
                <a:solidFill>
                  <a:prstClr val="black"/>
                </a:solidFill>
                <a:latin typeface="Arial"/>
                <a:cs typeface="Arial"/>
              </a:rPr>
              <a:t>•</a:t>
            </a:r>
            <a:endParaRPr sz="2700">
              <a:solidFill>
                <a:prstClr val="black"/>
              </a:solidFill>
              <a:latin typeface="Arial"/>
              <a:cs typeface="Arial"/>
            </a:endParaRPr>
          </a:p>
        </p:txBody>
      </p:sp>
      <p:sp>
        <p:nvSpPr>
          <p:cNvPr id="4" name="object 4"/>
          <p:cNvSpPr txBox="1"/>
          <p:nvPr/>
        </p:nvSpPr>
        <p:spPr>
          <a:xfrm>
            <a:off x="2059941" y="4339590"/>
            <a:ext cx="1276091" cy="368300"/>
          </a:xfrm>
          <a:prstGeom prst="rect">
            <a:avLst/>
          </a:prstGeom>
        </p:spPr>
        <p:txBody>
          <a:bodyPr wrap="square" lIns="0" tIns="0" rIns="0" bIns="0" rtlCol="0">
            <a:noAutofit/>
          </a:bodyPr>
          <a:lstStyle/>
          <a:p>
            <a:pPr marL="12700">
              <a:lnSpc>
                <a:spcPts val="2850"/>
              </a:lnSpc>
              <a:spcBef>
                <a:spcPts val="142"/>
              </a:spcBef>
            </a:pPr>
            <a:r>
              <a:rPr sz="4050" spc="-44" baseline="3034" dirty="0" err="1">
                <a:solidFill>
                  <a:prstClr val="black"/>
                </a:solidFill>
                <a:latin typeface="Calibri"/>
                <a:cs typeface="Calibri"/>
              </a:rPr>
              <a:t>K</a:t>
            </a:r>
            <a:r>
              <a:rPr sz="4050" baseline="3034" dirty="0" err="1">
                <a:solidFill>
                  <a:prstClr val="black"/>
                </a:solidFill>
                <a:latin typeface="Calibri"/>
                <a:cs typeface="Calibri"/>
              </a:rPr>
              <a:t>egi</a:t>
            </a:r>
            <a:r>
              <a:rPr sz="4050" spc="-14" baseline="3034" dirty="0" err="1">
                <a:solidFill>
                  <a:prstClr val="black"/>
                </a:solidFill>
                <a:latin typeface="Calibri"/>
                <a:cs typeface="Calibri"/>
              </a:rPr>
              <a:t>a</a:t>
            </a:r>
            <a:r>
              <a:rPr sz="4050" spc="-39" baseline="3034" dirty="0" err="1">
                <a:solidFill>
                  <a:prstClr val="black"/>
                </a:solidFill>
                <a:latin typeface="Calibri"/>
                <a:cs typeface="Calibri"/>
              </a:rPr>
              <a:t>t</a:t>
            </a:r>
            <a:r>
              <a:rPr sz="4050" baseline="3034" dirty="0" err="1">
                <a:solidFill>
                  <a:prstClr val="black"/>
                </a:solidFill>
                <a:latin typeface="Calibri"/>
                <a:cs typeface="Calibri"/>
              </a:rPr>
              <a:t>an</a:t>
            </a:r>
            <a:endParaRPr sz="2700" dirty="0">
              <a:solidFill>
                <a:prstClr val="black"/>
              </a:solidFill>
              <a:latin typeface="Calibri"/>
              <a:cs typeface="Calibri"/>
            </a:endParaRPr>
          </a:p>
        </p:txBody>
      </p:sp>
      <p:sp>
        <p:nvSpPr>
          <p:cNvPr id="3" name="object 3"/>
          <p:cNvSpPr txBox="1"/>
          <p:nvPr/>
        </p:nvSpPr>
        <p:spPr>
          <a:xfrm>
            <a:off x="2174545" y="4724685"/>
            <a:ext cx="240803" cy="1062050"/>
          </a:xfrm>
          <a:prstGeom prst="rect">
            <a:avLst/>
          </a:prstGeom>
        </p:spPr>
        <p:txBody>
          <a:bodyPr wrap="square" lIns="0" tIns="0" rIns="0" bIns="0" rtlCol="0">
            <a:noAutofit/>
          </a:bodyPr>
          <a:lstStyle/>
          <a:p>
            <a:pPr marL="12700" marR="215">
              <a:lnSpc>
                <a:spcPts val="2555"/>
              </a:lnSpc>
              <a:spcBef>
                <a:spcPts val="127"/>
              </a:spcBef>
            </a:pPr>
            <a:r>
              <a:rPr sz="2400" dirty="0">
                <a:solidFill>
                  <a:prstClr val="black"/>
                </a:solidFill>
                <a:latin typeface="Arial"/>
                <a:cs typeface="Arial"/>
              </a:rPr>
              <a:t>–</a:t>
            </a:r>
            <a:endParaRPr sz="2400">
              <a:solidFill>
                <a:prstClr val="black"/>
              </a:solidFill>
              <a:latin typeface="Arial"/>
              <a:cs typeface="Arial"/>
            </a:endParaRPr>
          </a:p>
          <a:p>
            <a:pPr marL="12700">
              <a:lnSpc>
                <a:spcPct val="95825"/>
              </a:lnSpc>
            </a:pPr>
            <a:r>
              <a:rPr sz="2400" dirty="0">
                <a:solidFill>
                  <a:prstClr val="black"/>
                </a:solidFill>
                <a:latin typeface="Arial"/>
                <a:cs typeface="Arial"/>
              </a:rPr>
              <a:t>–</a:t>
            </a:r>
            <a:endParaRPr sz="2400">
              <a:solidFill>
                <a:prstClr val="black"/>
              </a:solidFill>
              <a:latin typeface="Arial"/>
              <a:cs typeface="Arial"/>
            </a:endParaRPr>
          </a:p>
          <a:p>
            <a:pPr marL="12700" marR="215">
              <a:lnSpc>
                <a:spcPct val="95825"/>
              </a:lnSpc>
              <a:spcBef>
                <a:spcPts val="120"/>
              </a:spcBef>
            </a:pPr>
            <a:r>
              <a:rPr sz="2400" dirty="0">
                <a:solidFill>
                  <a:prstClr val="black"/>
                </a:solidFill>
                <a:latin typeface="Arial"/>
                <a:cs typeface="Arial"/>
              </a:rPr>
              <a:t>–</a:t>
            </a:r>
            <a:endParaRPr sz="2400">
              <a:solidFill>
                <a:prstClr val="black"/>
              </a:solidFill>
              <a:latin typeface="Arial"/>
              <a:cs typeface="Arial"/>
            </a:endParaRPr>
          </a:p>
        </p:txBody>
      </p:sp>
      <p:sp>
        <p:nvSpPr>
          <p:cNvPr id="2" name="object 2"/>
          <p:cNvSpPr txBox="1"/>
          <p:nvPr/>
        </p:nvSpPr>
        <p:spPr>
          <a:xfrm>
            <a:off x="2461006" y="4743069"/>
            <a:ext cx="4463438" cy="1062050"/>
          </a:xfrm>
          <a:prstGeom prst="rect">
            <a:avLst/>
          </a:prstGeom>
        </p:spPr>
        <p:txBody>
          <a:bodyPr wrap="square" lIns="0" tIns="0" rIns="0" bIns="0" rtlCol="0">
            <a:noAutofit/>
          </a:bodyPr>
          <a:lstStyle/>
          <a:p>
            <a:pPr marL="12700" marR="45765">
              <a:lnSpc>
                <a:spcPts val="2545"/>
              </a:lnSpc>
              <a:spcBef>
                <a:spcPts val="127"/>
              </a:spcBef>
            </a:pPr>
            <a:r>
              <a:rPr sz="3600" spc="-44" baseline="3413" dirty="0">
                <a:solidFill>
                  <a:prstClr val="black"/>
                </a:solidFill>
                <a:latin typeface="Calibri"/>
                <a:cs typeface="Calibri"/>
              </a:rPr>
              <a:t>K</a:t>
            </a:r>
            <a:r>
              <a:rPr sz="3600" baseline="3413" dirty="0">
                <a:solidFill>
                  <a:prstClr val="black"/>
                </a:solidFill>
                <a:latin typeface="Calibri"/>
                <a:cs typeface="Calibri"/>
              </a:rPr>
              <a:t>ed</a:t>
            </a:r>
            <a:r>
              <a:rPr sz="3600" spc="4" baseline="3413" dirty="0">
                <a:solidFill>
                  <a:prstClr val="black"/>
                </a:solidFill>
                <a:latin typeface="Calibri"/>
                <a:cs typeface="Calibri"/>
              </a:rPr>
              <a:t>a</a:t>
            </a:r>
            <a:r>
              <a:rPr sz="3600" baseline="3413" dirty="0">
                <a:solidFill>
                  <a:prstClr val="black"/>
                </a:solidFill>
                <a:latin typeface="Calibri"/>
                <a:cs typeface="Calibri"/>
              </a:rPr>
              <a:t>lam</a:t>
            </a:r>
            <a:r>
              <a:rPr sz="3600" spc="4" baseline="3413" dirty="0">
                <a:solidFill>
                  <a:prstClr val="black"/>
                </a:solidFill>
                <a:latin typeface="Calibri"/>
                <a:cs typeface="Calibri"/>
              </a:rPr>
              <a:t>a</a:t>
            </a:r>
            <a:r>
              <a:rPr sz="3600" baseline="3413" dirty="0">
                <a:solidFill>
                  <a:prstClr val="black"/>
                </a:solidFill>
                <a:latin typeface="Calibri"/>
                <a:cs typeface="Calibri"/>
              </a:rPr>
              <a:t>n</a:t>
            </a:r>
            <a:r>
              <a:rPr sz="3600" spc="-9" baseline="3413" dirty="0">
                <a:solidFill>
                  <a:prstClr val="black"/>
                </a:solidFill>
                <a:latin typeface="Calibri"/>
                <a:cs typeface="Calibri"/>
              </a:rPr>
              <a:t> </a:t>
            </a:r>
            <a:r>
              <a:rPr sz="3600" baseline="3413" dirty="0">
                <a:solidFill>
                  <a:prstClr val="black"/>
                </a:solidFill>
                <a:latin typeface="Calibri"/>
                <a:cs typeface="Calibri"/>
              </a:rPr>
              <a:t>sun</a:t>
            </a:r>
            <a:r>
              <a:rPr sz="3600" spc="-54" baseline="3413" dirty="0">
                <a:solidFill>
                  <a:prstClr val="black"/>
                </a:solidFill>
                <a:latin typeface="Calibri"/>
                <a:cs typeface="Calibri"/>
              </a:rPr>
              <a:t>g</a:t>
            </a:r>
            <a:r>
              <a:rPr sz="3600" baseline="3413" dirty="0">
                <a:solidFill>
                  <a:prstClr val="black"/>
                </a:solidFill>
                <a:latin typeface="Calibri"/>
                <a:cs typeface="Calibri"/>
              </a:rPr>
              <a:t>a</a:t>
            </a:r>
            <a:r>
              <a:rPr sz="3600" spc="4" baseline="3413" dirty="0">
                <a:solidFill>
                  <a:prstClr val="black"/>
                </a:solidFill>
                <a:latin typeface="Calibri"/>
                <a:cs typeface="Calibri"/>
              </a:rPr>
              <a:t>i</a:t>
            </a:r>
            <a:r>
              <a:rPr sz="3600" spc="-4" baseline="3413" dirty="0">
                <a:solidFill>
                  <a:prstClr val="black"/>
                </a:solidFill>
                <a:latin typeface="Calibri"/>
                <a:cs typeface="Calibri"/>
              </a:rPr>
              <a:t>/</a:t>
            </a:r>
            <a:r>
              <a:rPr sz="3600" baseline="3413" dirty="0">
                <a:solidFill>
                  <a:prstClr val="black"/>
                </a:solidFill>
                <a:latin typeface="Calibri"/>
                <a:cs typeface="Calibri"/>
              </a:rPr>
              <a:t>laut</a:t>
            </a:r>
            <a:endParaRPr sz="2400">
              <a:solidFill>
                <a:prstClr val="black"/>
              </a:solidFill>
              <a:latin typeface="Calibri"/>
              <a:cs typeface="Calibri"/>
            </a:endParaRPr>
          </a:p>
          <a:p>
            <a:pPr marL="12700">
              <a:lnSpc>
                <a:spcPts val="2885"/>
              </a:lnSpc>
              <a:spcBef>
                <a:spcPts val="17"/>
              </a:spcBef>
            </a:pPr>
            <a:r>
              <a:rPr sz="3600" spc="-44" baseline="1137" dirty="0">
                <a:solidFill>
                  <a:prstClr val="black"/>
                </a:solidFill>
                <a:latin typeface="Calibri"/>
                <a:cs typeface="Calibri"/>
              </a:rPr>
              <a:t>K</a:t>
            </a:r>
            <a:r>
              <a:rPr sz="3600" baseline="1137" dirty="0">
                <a:solidFill>
                  <a:prstClr val="black"/>
                </a:solidFill>
                <a:latin typeface="Calibri"/>
                <a:cs typeface="Calibri"/>
              </a:rPr>
              <a:t>o</a:t>
            </a:r>
            <a:r>
              <a:rPr sz="3600" spc="-9" baseline="1137" dirty="0">
                <a:solidFill>
                  <a:prstClr val="black"/>
                </a:solidFill>
                <a:latin typeface="Calibri"/>
                <a:cs typeface="Calibri"/>
              </a:rPr>
              <a:t>n</a:t>
            </a:r>
            <a:r>
              <a:rPr sz="3600" baseline="1137" dirty="0">
                <a:solidFill>
                  <a:prstClr val="black"/>
                </a:solidFill>
                <a:latin typeface="Calibri"/>
                <a:cs typeface="Calibri"/>
              </a:rPr>
              <a:t>disi permu</a:t>
            </a:r>
            <a:r>
              <a:rPr sz="3600" spc="-29" baseline="1137" dirty="0">
                <a:solidFill>
                  <a:prstClr val="black"/>
                </a:solidFill>
                <a:latin typeface="Calibri"/>
                <a:cs typeface="Calibri"/>
              </a:rPr>
              <a:t>k</a:t>
            </a:r>
            <a:r>
              <a:rPr sz="3600" baseline="1137" dirty="0">
                <a:solidFill>
                  <a:prstClr val="black"/>
                </a:solidFill>
                <a:latin typeface="Calibri"/>
                <a:cs typeface="Calibri"/>
              </a:rPr>
              <a:t>aan</a:t>
            </a:r>
            <a:r>
              <a:rPr sz="3600" spc="-24" baseline="1137" dirty="0">
                <a:solidFill>
                  <a:prstClr val="black"/>
                </a:solidFill>
                <a:latin typeface="Calibri"/>
                <a:cs typeface="Calibri"/>
              </a:rPr>
              <a:t> </a:t>
            </a:r>
            <a:r>
              <a:rPr sz="3600" baseline="1137" dirty="0">
                <a:solidFill>
                  <a:prstClr val="black"/>
                </a:solidFill>
                <a:latin typeface="Calibri"/>
                <a:cs typeface="Calibri"/>
              </a:rPr>
              <a:t>laut </a:t>
            </a:r>
            <a:r>
              <a:rPr sz="3600" spc="-19" baseline="1137" dirty="0">
                <a:solidFill>
                  <a:prstClr val="black"/>
                </a:solidFill>
                <a:latin typeface="Calibri"/>
                <a:cs typeface="Calibri"/>
              </a:rPr>
              <a:t>a</a:t>
            </a:r>
            <a:r>
              <a:rPr sz="3600" spc="-25" baseline="1137" dirty="0">
                <a:solidFill>
                  <a:prstClr val="black"/>
                </a:solidFill>
                <a:latin typeface="Calibri"/>
                <a:cs typeface="Calibri"/>
              </a:rPr>
              <a:t>t</a:t>
            </a:r>
            <a:r>
              <a:rPr sz="3600" baseline="1137" dirty="0">
                <a:solidFill>
                  <a:prstClr val="black"/>
                </a:solidFill>
                <a:latin typeface="Calibri"/>
                <a:cs typeface="Calibri"/>
              </a:rPr>
              <a:t>au</a:t>
            </a:r>
            <a:r>
              <a:rPr sz="3600" spc="-14" baseline="1137" dirty="0">
                <a:solidFill>
                  <a:prstClr val="black"/>
                </a:solidFill>
                <a:latin typeface="Calibri"/>
                <a:cs typeface="Calibri"/>
              </a:rPr>
              <a:t> </a:t>
            </a:r>
            <a:r>
              <a:rPr sz="3600" baseline="1137" dirty="0">
                <a:solidFill>
                  <a:prstClr val="black"/>
                </a:solidFill>
                <a:latin typeface="Calibri"/>
                <a:cs typeface="Calibri"/>
              </a:rPr>
              <a:t>sun</a:t>
            </a:r>
            <a:r>
              <a:rPr sz="3600" spc="-59" baseline="1137" dirty="0">
                <a:solidFill>
                  <a:prstClr val="black"/>
                </a:solidFill>
                <a:latin typeface="Calibri"/>
                <a:cs typeface="Calibri"/>
              </a:rPr>
              <a:t>g</a:t>
            </a:r>
            <a:r>
              <a:rPr sz="3600" baseline="1137" dirty="0">
                <a:solidFill>
                  <a:prstClr val="black"/>
                </a:solidFill>
                <a:latin typeface="Calibri"/>
                <a:cs typeface="Calibri"/>
              </a:rPr>
              <a:t>ai</a:t>
            </a:r>
            <a:endParaRPr sz="2400">
              <a:solidFill>
                <a:prstClr val="black"/>
              </a:solidFill>
              <a:latin typeface="Calibri"/>
              <a:cs typeface="Calibri"/>
            </a:endParaRPr>
          </a:p>
          <a:p>
            <a:pPr marL="12700" marR="45765">
              <a:lnSpc>
                <a:spcPts val="2880"/>
              </a:lnSpc>
            </a:pPr>
            <a:r>
              <a:rPr sz="3600" baseline="1137" dirty="0">
                <a:solidFill>
                  <a:prstClr val="black"/>
                </a:solidFill>
                <a:latin typeface="Calibri"/>
                <a:cs typeface="Calibri"/>
              </a:rPr>
              <a:t>Men</a:t>
            </a:r>
            <a:r>
              <a:rPr sz="3600" spc="-19" baseline="1137" dirty="0">
                <a:solidFill>
                  <a:prstClr val="black"/>
                </a:solidFill>
                <a:latin typeface="Calibri"/>
                <a:cs typeface="Calibri"/>
              </a:rPr>
              <a:t>g</a:t>
            </a:r>
            <a:r>
              <a:rPr sz="3600" baseline="1137" dirty="0">
                <a:solidFill>
                  <a:prstClr val="black"/>
                </a:solidFill>
                <a:latin typeface="Calibri"/>
                <a:cs typeface="Calibri"/>
              </a:rPr>
              <a:t>e</a:t>
            </a:r>
            <a:r>
              <a:rPr sz="3600" spc="-29" baseline="1137" dirty="0">
                <a:solidFill>
                  <a:prstClr val="black"/>
                </a:solidFill>
                <a:latin typeface="Calibri"/>
                <a:cs typeface="Calibri"/>
              </a:rPr>
              <a:t>t</a:t>
            </a:r>
            <a:r>
              <a:rPr sz="3600" baseline="1137" dirty="0">
                <a:solidFill>
                  <a:prstClr val="black"/>
                </a:solidFill>
                <a:latin typeface="Calibri"/>
                <a:cs typeface="Calibri"/>
              </a:rPr>
              <a:t>ahui</a:t>
            </a:r>
            <a:r>
              <a:rPr sz="3600" spc="-14" baseline="1137" dirty="0">
                <a:solidFill>
                  <a:prstClr val="black"/>
                </a:solidFill>
                <a:latin typeface="Calibri"/>
                <a:cs typeface="Calibri"/>
              </a:rPr>
              <a:t> </a:t>
            </a:r>
            <a:r>
              <a:rPr sz="3600" spc="-25" baseline="1137" dirty="0">
                <a:solidFill>
                  <a:prstClr val="black"/>
                </a:solidFill>
                <a:latin typeface="Calibri"/>
                <a:cs typeface="Calibri"/>
              </a:rPr>
              <a:t>t</a:t>
            </a:r>
            <a:r>
              <a:rPr sz="3600" baseline="1137" dirty="0">
                <a:solidFill>
                  <a:prstClr val="black"/>
                </a:solidFill>
                <a:latin typeface="Calibri"/>
                <a:cs typeface="Calibri"/>
              </a:rPr>
              <a:t>op</a:t>
            </a:r>
            <a:r>
              <a:rPr sz="3600" spc="-9" baseline="1137" dirty="0">
                <a:solidFill>
                  <a:prstClr val="black"/>
                </a:solidFill>
                <a:latin typeface="Calibri"/>
                <a:cs typeface="Calibri"/>
              </a:rPr>
              <a:t>o</a:t>
            </a:r>
            <a:r>
              <a:rPr sz="3600" baseline="1137" dirty="0">
                <a:solidFill>
                  <a:prstClr val="black"/>
                </a:solidFill>
                <a:latin typeface="Calibri"/>
                <a:cs typeface="Calibri"/>
              </a:rPr>
              <a:t>g</a:t>
            </a:r>
            <a:r>
              <a:rPr sz="3600" spc="-44" baseline="1137" dirty="0">
                <a:solidFill>
                  <a:prstClr val="black"/>
                </a:solidFill>
                <a:latin typeface="Calibri"/>
                <a:cs typeface="Calibri"/>
              </a:rPr>
              <a:t>r</a:t>
            </a:r>
            <a:r>
              <a:rPr sz="3600" spc="-9" baseline="1137" dirty="0">
                <a:solidFill>
                  <a:prstClr val="black"/>
                </a:solidFill>
                <a:latin typeface="Calibri"/>
                <a:cs typeface="Calibri"/>
              </a:rPr>
              <a:t>a</a:t>
            </a:r>
            <a:r>
              <a:rPr sz="3600" baseline="1137" dirty="0">
                <a:solidFill>
                  <a:prstClr val="black"/>
                </a:solidFill>
                <a:latin typeface="Calibri"/>
                <a:cs typeface="Calibri"/>
              </a:rPr>
              <a:t>fi pe</a:t>
            </a:r>
            <a:r>
              <a:rPr sz="3600" spc="-39" baseline="1137" dirty="0">
                <a:solidFill>
                  <a:prstClr val="black"/>
                </a:solidFill>
                <a:latin typeface="Calibri"/>
                <a:cs typeface="Calibri"/>
              </a:rPr>
              <a:t>r</a:t>
            </a:r>
            <a:r>
              <a:rPr sz="3600" baseline="1137" dirty="0">
                <a:solidFill>
                  <a:prstClr val="black"/>
                </a:solidFill>
                <a:latin typeface="Calibri"/>
                <a:cs typeface="Calibri"/>
              </a:rPr>
              <a:t>ai</a:t>
            </a:r>
            <a:r>
              <a:rPr sz="3600" spc="-39" baseline="1137" dirty="0">
                <a:solidFill>
                  <a:prstClr val="black"/>
                </a:solidFill>
                <a:latin typeface="Calibri"/>
                <a:cs typeface="Calibri"/>
              </a:rPr>
              <a:t>r</a:t>
            </a:r>
            <a:r>
              <a:rPr sz="3600" baseline="1137" dirty="0">
                <a:solidFill>
                  <a:prstClr val="black"/>
                </a:solidFill>
                <a:latin typeface="Calibri"/>
                <a:cs typeface="Calibri"/>
              </a:rPr>
              <a:t>an</a:t>
            </a:r>
            <a:endParaRPr sz="2400">
              <a:solidFill>
                <a:prstClr val="black"/>
              </a:solidFill>
              <a:latin typeface="Calibri"/>
              <a:cs typeface="Calibri"/>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object 12"/>
          <p:cNvSpPr txBox="1"/>
          <p:nvPr/>
        </p:nvSpPr>
        <p:spPr>
          <a:xfrm>
            <a:off x="2059941" y="318795"/>
            <a:ext cx="7996429" cy="1746224"/>
          </a:xfrm>
          <a:prstGeom prst="rect">
            <a:avLst/>
          </a:prstGeom>
        </p:spPr>
        <p:txBody>
          <a:bodyPr wrap="square" lIns="0" tIns="0" rIns="0" bIns="0" rtlCol="0">
            <a:noAutofit/>
          </a:bodyPr>
          <a:lstStyle/>
          <a:p>
            <a:pPr marL="153329" marR="76119" algn="ctr">
              <a:lnSpc>
                <a:spcPts val="4175"/>
              </a:lnSpc>
              <a:spcBef>
                <a:spcPts val="208"/>
              </a:spcBef>
            </a:pPr>
            <a:r>
              <a:rPr sz="6000" spc="-39" baseline="3413" dirty="0">
                <a:solidFill>
                  <a:prstClr val="black"/>
                </a:solidFill>
                <a:latin typeface="Calibri"/>
                <a:cs typeface="Calibri"/>
              </a:rPr>
              <a:t>F</a:t>
            </a:r>
            <a:r>
              <a:rPr sz="6000" spc="-109" baseline="3413" dirty="0">
                <a:solidFill>
                  <a:prstClr val="black"/>
                </a:solidFill>
                <a:latin typeface="Calibri"/>
                <a:cs typeface="Calibri"/>
              </a:rPr>
              <a:t>OT</a:t>
            </a:r>
            <a:r>
              <a:rPr sz="6000" baseline="3413" dirty="0">
                <a:solidFill>
                  <a:prstClr val="black"/>
                </a:solidFill>
                <a:latin typeface="Calibri"/>
                <a:cs typeface="Calibri"/>
              </a:rPr>
              <a:t>OGRAMETRI</a:t>
            </a:r>
            <a:r>
              <a:rPr sz="6000" spc="13" baseline="3413" dirty="0">
                <a:solidFill>
                  <a:prstClr val="black"/>
                </a:solidFill>
                <a:latin typeface="Calibri"/>
                <a:cs typeface="Calibri"/>
              </a:rPr>
              <a:t> </a:t>
            </a:r>
            <a:endParaRPr lang="id-ID" sz="6000" spc="13" baseline="3413" dirty="0">
              <a:solidFill>
                <a:prstClr val="black"/>
              </a:solidFill>
              <a:latin typeface="Calibri"/>
              <a:cs typeface="Calibri"/>
            </a:endParaRPr>
          </a:p>
          <a:p>
            <a:pPr marL="153329" marR="76119" algn="ctr">
              <a:lnSpc>
                <a:spcPts val="4175"/>
              </a:lnSpc>
              <a:spcBef>
                <a:spcPts val="208"/>
              </a:spcBef>
            </a:pPr>
            <a:r>
              <a:rPr sz="3200" baseline="3413" dirty="0">
                <a:solidFill>
                  <a:prstClr val="black"/>
                </a:solidFill>
                <a:latin typeface="Calibri"/>
                <a:cs typeface="Calibri"/>
              </a:rPr>
              <a:t>(</a:t>
            </a:r>
            <a:r>
              <a:rPr sz="3200" spc="-39" baseline="3413" dirty="0">
                <a:solidFill>
                  <a:prstClr val="black"/>
                </a:solidFill>
                <a:latin typeface="Calibri"/>
                <a:cs typeface="Calibri"/>
              </a:rPr>
              <a:t>F</a:t>
            </a:r>
            <a:r>
              <a:rPr sz="3200" spc="-109" baseline="3413" dirty="0">
                <a:solidFill>
                  <a:prstClr val="black"/>
                </a:solidFill>
                <a:latin typeface="Calibri"/>
                <a:cs typeface="Calibri"/>
              </a:rPr>
              <a:t>OT</a:t>
            </a:r>
            <a:r>
              <a:rPr sz="3200" baseline="3413" dirty="0">
                <a:solidFill>
                  <a:prstClr val="black"/>
                </a:solidFill>
                <a:latin typeface="Calibri"/>
                <a:cs typeface="Calibri"/>
              </a:rPr>
              <a:t>OGRAMM</a:t>
            </a:r>
            <a:r>
              <a:rPr sz="3200" spc="9" baseline="3413" dirty="0">
                <a:solidFill>
                  <a:prstClr val="black"/>
                </a:solidFill>
                <a:latin typeface="Calibri"/>
                <a:cs typeface="Calibri"/>
              </a:rPr>
              <a:t>E</a:t>
            </a:r>
            <a:r>
              <a:rPr sz="3200" baseline="3413" dirty="0">
                <a:solidFill>
                  <a:prstClr val="black"/>
                </a:solidFill>
                <a:latin typeface="Calibri"/>
                <a:cs typeface="Calibri"/>
              </a:rPr>
              <a:t>TRIC</a:t>
            </a:r>
            <a:r>
              <a:rPr lang="id-ID" sz="3200" baseline="3413" dirty="0">
                <a:solidFill>
                  <a:prstClr val="black"/>
                </a:solidFill>
                <a:latin typeface="Calibri"/>
                <a:cs typeface="Calibri"/>
              </a:rPr>
              <a:t>  </a:t>
            </a:r>
            <a:r>
              <a:rPr sz="3200" baseline="1365" dirty="0">
                <a:solidFill>
                  <a:prstClr val="black"/>
                </a:solidFill>
                <a:latin typeface="Calibri"/>
                <a:cs typeface="Calibri"/>
              </a:rPr>
              <a:t>SU</a:t>
            </a:r>
            <a:r>
              <a:rPr sz="3200" spc="-50" baseline="1365" dirty="0">
                <a:solidFill>
                  <a:prstClr val="black"/>
                </a:solidFill>
                <a:latin typeface="Calibri"/>
                <a:cs typeface="Calibri"/>
              </a:rPr>
              <a:t>R</a:t>
            </a:r>
            <a:r>
              <a:rPr sz="3200" baseline="1365" dirty="0">
                <a:solidFill>
                  <a:prstClr val="black"/>
                </a:solidFill>
                <a:latin typeface="Calibri"/>
                <a:cs typeface="Calibri"/>
              </a:rPr>
              <a:t>VEYING)</a:t>
            </a:r>
            <a:endParaRPr sz="3200" dirty="0">
              <a:solidFill>
                <a:prstClr val="black"/>
              </a:solidFill>
              <a:latin typeface="Calibri"/>
              <a:cs typeface="Calibri"/>
            </a:endParaRPr>
          </a:p>
          <a:p>
            <a:pPr algn="ctr">
              <a:lnSpc>
                <a:spcPct val="101725"/>
              </a:lnSpc>
              <a:spcBef>
                <a:spcPts val="830"/>
              </a:spcBef>
            </a:pPr>
            <a:r>
              <a:rPr sz="3000" dirty="0">
                <a:solidFill>
                  <a:prstClr val="black"/>
                </a:solidFill>
                <a:latin typeface="Calibri"/>
                <a:cs typeface="Calibri"/>
              </a:rPr>
              <a:t>Me</a:t>
            </a:r>
            <a:r>
              <a:rPr sz="3000" spc="-4" dirty="0">
                <a:solidFill>
                  <a:prstClr val="black"/>
                </a:solidFill>
                <a:latin typeface="Calibri"/>
                <a:cs typeface="Calibri"/>
              </a:rPr>
              <a:t>l</a:t>
            </a:r>
            <a:r>
              <a:rPr sz="3000" dirty="0">
                <a:solidFill>
                  <a:prstClr val="black"/>
                </a:solidFill>
                <a:latin typeface="Calibri"/>
                <a:cs typeface="Calibri"/>
              </a:rPr>
              <a:t>ip</a:t>
            </a:r>
            <a:r>
              <a:rPr sz="3000" spc="-14" dirty="0">
                <a:solidFill>
                  <a:prstClr val="black"/>
                </a:solidFill>
                <a:latin typeface="Calibri"/>
                <a:cs typeface="Calibri"/>
              </a:rPr>
              <a:t>u</a:t>
            </a:r>
            <a:r>
              <a:rPr sz="3000" dirty="0">
                <a:solidFill>
                  <a:prstClr val="black"/>
                </a:solidFill>
                <a:latin typeface="Calibri"/>
                <a:cs typeface="Calibri"/>
              </a:rPr>
              <a:t>ti p</a:t>
            </a:r>
            <a:r>
              <a:rPr sz="3000" spc="-9" dirty="0">
                <a:solidFill>
                  <a:prstClr val="black"/>
                </a:solidFill>
                <a:latin typeface="Calibri"/>
                <a:cs typeface="Calibri"/>
              </a:rPr>
              <a:t>e</a:t>
            </a:r>
            <a:r>
              <a:rPr sz="3000" dirty="0">
                <a:solidFill>
                  <a:prstClr val="black"/>
                </a:solidFill>
                <a:latin typeface="Calibri"/>
                <a:cs typeface="Calibri"/>
              </a:rPr>
              <a:t>ngu</a:t>
            </a:r>
            <a:r>
              <a:rPr sz="3000" spc="-34" dirty="0">
                <a:solidFill>
                  <a:prstClr val="black"/>
                </a:solidFill>
                <a:latin typeface="Calibri"/>
                <a:cs typeface="Calibri"/>
              </a:rPr>
              <a:t>k</a:t>
            </a:r>
            <a:r>
              <a:rPr sz="3000" dirty="0">
                <a:solidFill>
                  <a:prstClr val="black"/>
                </a:solidFill>
                <a:latin typeface="Calibri"/>
                <a:cs typeface="Calibri"/>
              </a:rPr>
              <a:t>u</a:t>
            </a:r>
            <a:r>
              <a:rPr sz="3000" spc="-64" dirty="0">
                <a:solidFill>
                  <a:prstClr val="black"/>
                </a:solidFill>
                <a:latin typeface="Calibri"/>
                <a:cs typeface="Calibri"/>
              </a:rPr>
              <a:t>r</a:t>
            </a:r>
            <a:r>
              <a:rPr sz="3000" dirty="0">
                <a:solidFill>
                  <a:prstClr val="black"/>
                </a:solidFill>
                <a:latin typeface="Calibri"/>
                <a:cs typeface="Calibri"/>
              </a:rPr>
              <a:t>an</a:t>
            </a:r>
            <a:r>
              <a:rPr sz="3000" spc="9" dirty="0">
                <a:solidFill>
                  <a:prstClr val="black"/>
                </a:solidFill>
                <a:latin typeface="Calibri"/>
                <a:cs typeface="Calibri"/>
              </a:rPr>
              <a:t> </a:t>
            </a:r>
            <a:r>
              <a:rPr sz="3000" dirty="0">
                <a:solidFill>
                  <a:prstClr val="black"/>
                </a:solidFill>
                <a:latin typeface="Calibri"/>
                <a:cs typeface="Calibri"/>
              </a:rPr>
              <a:t>dan p</a:t>
            </a:r>
            <a:r>
              <a:rPr sz="3000" spc="-9" dirty="0">
                <a:solidFill>
                  <a:prstClr val="black"/>
                </a:solidFill>
                <a:latin typeface="Calibri"/>
                <a:cs typeface="Calibri"/>
              </a:rPr>
              <a:t>e</a:t>
            </a:r>
            <a:r>
              <a:rPr sz="3000" dirty="0">
                <a:solidFill>
                  <a:prstClr val="black"/>
                </a:solidFill>
                <a:latin typeface="Calibri"/>
                <a:cs typeface="Calibri"/>
              </a:rPr>
              <a:t>m</a:t>
            </a:r>
            <a:r>
              <a:rPr sz="3000" spc="-14" dirty="0">
                <a:solidFill>
                  <a:prstClr val="black"/>
                </a:solidFill>
                <a:latin typeface="Calibri"/>
                <a:cs typeface="Calibri"/>
              </a:rPr>
              <a:t>e</a:t>
            </a:r>
            <a:r>
              <a:rPr sz="3000" spc="-34" dirty="0">
                <a:solidFill>
                  <a:prstClr val="black"/>
                </a:solidFill>
                <a:latin typeface="Calibri"/>
                <a:cs typeface="Calibri"/>
              </a:rPr>
              <a:t>t</a:t>
            </a:r>
            <a:r>
              <a:rPr sz="3000" dirty="0">
                <a:solidFill>
                  <a:prstClr val="black"/>
                </a:solidFill>
                <a:latin typeface="Calibri"/>
                <a:cs typeface="Calibri"/>
              </a:rPr>
              <a:t>aan</a:t>
            </a:r>
            <a:r>
              <a:rPr sz="3000" spc="-14" dirty="0">
                <a:solidFill>
                  <a:prstClr val="black"/>
                </a:solidFill>
                <a:latin typeface="Calibri"/>
                <a:cs typeface="Calibri"/>
              </a:rPr>
              <a:t> </a:t>
            </a:r>
            <a:r>
              <a:rPr sz="3000" dirty="0">
                <a:solidFill>
                  <a:prstClr val="black"/>
                </a:solidFill>
                <a:latin typeface="Calibri"/>
                <a:cs typeface="Calibri"/>
              </a:rPr>
              <a:t>dari </a:t>
            </a:r>
            <a:r>
              <a:rPr sz="3000" spc="-64" dirty="0">
                <a:solidFill>
                  <a:prstClr val="black"/>
                </a:solidFill>
                <a:latin typeface="Calibri"/>
                <a:cs typeface="Calibri"/>
              </a:rPr>
              <a:t>f</a:t>
            </a:r>
            <a:r>
              <a:rPr sz="3000" dirty="0">
                <a:solidFill>
                  <a:prstClr val="black"/>
                </a:solidFill>
                <a:latin typeface="Calibri"/>
                <a:cs typeface="Calibri"/>
              </a:rPr>
              <a:t>o</a:t>
            </a:r>
            <a:r>
              <a:rPr sz="3000" spc="-19" dirty="0">
                <a:solidFill>
                  <a:prstClr val="black"/>
                </a:solidFill>
                <a:latin typeface="Calibri"/>
                <a:cs typeface="Calibri"/>
              </a:rPr>
              <a:t>t</a:t>
            </a:r>
            <a:r>
              <a:rPr sz="3000" dirty="0">
                <a:solidFill>
                  <a:prstClr val="black"/>
                </a:solidFill>
                <a:latin typeface="Calibri"/>
                <a:cs typeface="Calibri"/>
              </a:rPr>
              <a:t>o uda</a:t>
            </a:r>
            <a:r>
              <a:rPr sz="3000" spc="-64" dirty="0">
                <a:solidFill>
                  <a:prstClr val="black"/>
                </a:solidFill>
                <a:latin typeface="Calibri"/>
                <a:cs typeface="Calibri"/>
              </a:rPr>
              <a:t>r</a:t>
            </a:r>
            <a:r>
              <a:rPr sz="3000" dirty="0">
                <a:solidFill>
                  <a:prstClr val="black"/>
                </a:solidFill>
                <a:latin typeface="Calibri"/>
                <a:cs typeface="Calibri"/>
              </a:rPr>
              <a:t>a</a:t>
            </a:r>
          </a:p>
        </p:txBody>
      </p:sp>
      <p:sp>
        <p:nvSpPr>
          <p:cNvPr id="11" name="object 11"/>
          <p:cNvSpPr txBox="1"/>
          <p:nvPr/>
        </p:nvSpPr>
        <p:spPr>
          <a:xfrm>
            <a:off x="1717040" y="1635640"/>
            <a:ext cx="215900" cy="406400"/>
          </a:xfrm>
          <a:prstGeom prst="rect">
            <a:avLst/>
          </a:prstGeom>
        </p:spPr>
        <p:txBody>
          <a:bodyPr wrap="square" lIns="0" tIns="0" rIns="0" bIns="0" rtlCol="0">
            <a:noAutofit/>
          </a:bodyPr>
          <a:lstStyle/>
          <a:p>
            <a:pPr marL="12700">
              <a:lnSpc>
                <a:spcPts val="3165"/>
              </a:lnSpc>
              <a:spcBef>
                <a:spcPts val="158"/>
              </a:spcBef>
            </a:pPr>
            <a:r>
              <a:rPr sz="3000" dirty="0">
                <a:solidFill>
                  <a:prstClr val="black"/>
                </a:solidFill>
                <a:latin typeface="Arial"/>
                <a:cs typeface="Arial"/>
              </a:rPr>
              <a:t>•</a:t>
            </a:r>
            <a:endParaRPr sz="3000">
              <a:solidFill>
                <a:prstClr val="black"/>
              </a:solidFill>
              <a:latin typeface="Arial"/>
              <a:cs typeface="Arial"/>
            </a:endParaRPr>
          </a:p>
        </p:txBody>
      </p:sp>
      <p:sp>
        <p:nvSpPr>
          <p:cNvPr id="10" name="object 10"/>
          <p:cNvSpPr txBox="1"/>
          <p:nvPr/>
        </p:nvSpPr>
        <p:spPr>
          <a:xfrm>
            <a:off x="2059940" y="2070252"/>
            <a:ext cx="3873866" cy="1321028"/>
          </a:xfrm>
          <a:prstGeom prst="rect">
            <a:avLst/>
          </a:prstGeom>
        </p:spPr>
        <p:txBody>
          <a:bodyPr wrap="square" lIns="0" tIns="0" rIns="0" bIns="0" rtlCol="0">
            <a:noAutofit/>
          </a:bodyPr>
          <a:lstStyle/>
          <a:p>
            <a:pPr marL="12700">
              <a:lnSpc>
                <a:spcPts val="3155"/>
              </a:lnSpc>
              <a:spcBef>
                <a:spcPts val="157"/>
              </a:spcBef>
            </a:pPr>
            <a:r>
              <a:rPr sz="4500" baseline="2730" dirty="0">
                <a:solidFill>
                  <a:prstClr val="black"/>
                </a:solidFill>
                <a:latin typeface="Calibri"/>
                <a:cs typeface="Calibri"/>
              </a:rPr>
              <a:t>dan </a:t>
            </a:r>
            <a:r>
              <a:rPr sz="4500" spc="-64" baseline="2730" dirty="0">
                <a:solidFill>
                  <a:prstClr val="black"/>
                </a:solidFill>
                <a:latin typeface="Calibri"/>
                <a:cs typeface="Calibri"/>
              </a:rPr>
              <a:t>f</a:t>
            </a:r>
            <a:r>
              <a:rPr sz="4500" baseline="2730" dirty="0">
                <a:solidFill>
                  <a:prstClr val="black"/>
                </a:solidFill>
                <a:latin typeface="Calibri"/>
                <a:cs typeface="Calibri"/>
              </a:rPr>
              <a:t>o</a:t>
            </a:r>
            <a:r>
              <a:rPr sz="4500" spc="-19" baseline="2730" dirty="0">
                <a:solidFill>
                  <a:prstClr val="black"/>
                </a:solidFill>
                <a:latin typeface="Calibri"/>
                <a:cs typeface="Calibri"/>
              </a:rPr>
              <a:t>t</a:t>
            </a:r>
            <a:r>
              <a:rPr sz="4500" baseline="2730" dirty="0">
                <a:solidFill>
                  <a:prstClr val="black"/>
                </a:solidFill>
                <a:latin typeface="Calibri"/>
                <a:cs typeface="Calibri"/>
              </a:rPr>
              <a:t>o</a:t>
            </a:r>
            <a:r>
              <a:rPr sz="4500" spc="-14" baseline="2730" dirty="0">
                <a:solidFill>
                  <a:prstClr val="black"/>
                </a:solidFill>
                <a:latin typeface="Calibri"/>
                <a:cs typeface="Calibri"/>
              </a:rPr>
              <a:t> </a:t>
            </a:r>
            <a:r>
              <a:rPr sz="4500" spc="-34" baseline="2730" dirty="0">
                <a:solidFill>
                  <a:prstClr val="black"/>
                </a:solidFill>
                <a:latin typeface="Calibri"/>
                <a:cs typeface="Calibri"/>
              </a:rPr>
              <a:t>t</a:t>
            </a:r>
            <a:r>
              <a:rPr sz="4500" baseline="2730" dirty="0">
                <a:solidFill>
                  <a:prstClr val="black"/>
                </a:solidFill>
                <a:latin typeface="Calibri"/>
                <a:cs typeface="Calibri"/>
              </a:rPr>
              <a:t>e</a:t>
            </a:r>
            <a:r>
              <a:rPr sz="4500" spc="-9" baseline="2730" dirty="0">
                <a:solidFill>
                  <a:prstClr val="black"/>
                </a:solidFill>
                <a:latin typeface="Calibri"/>
                <a:cs typeface="Calibri"/>
              </a:rPr>
              <a:t>r</a:t>
            </a:r>
            <a:r>
              <a:rPr sz="4500" baseline="2730" dirty="0">
                <a:solidFill>
                  <a:prstClr val="black"/>
                </a:solidFill>
                <a:latin typeface="Calibri"/>
                <a:cs typeface="Calibri"/>
              </a:rPr>
              <a:t>i</a:t>
            </a:r>
            <a:r>
              <a:rPr sz="4500" spc="-39" baseline="2730" dirty="0">
                <a:solidFill>
                  <a:prstClr val="black"/>
                </a:solidFill>
                <a:latin typeface="Calibri"/>
                <a:cs typeface="Calibri"/>
              </a:rPr>
              <a:t>s</a:t>
            </a:r>
            <a:r>
              <a:rPr sz="4500" baseline="2730" dirty="0">
                <a:solidFill>
                  <a:prstClr val="black"/>
                </a:solidFill>
                <a:latin typeface="Calibri"/>
                <a:cs typeface="Calibri"/>
              </a:rPr>
              <a:t>tris (da</a:t>
            </a:r>
            <a:r>
              <a:rPr sz="4500" spc="-64" baseline="2730" dirty="0">
                <a:solidFill>
                  <a:prstClr val="black"/>
                </a:solidFill>
                <a:latin typeface="Calibri"/>
                <a:cs typeface="Calibri"/>
              </a:rPr>
              <a:t>r</a:t>
            </a:r>
            <a:r>
              <a:rPr sz="4500" spc="-19" baseline="2730" dirty="0">
                <a:solidFill>
                  <a:prstClr val="black"/>
                </a:solidFill>
                <a:latin typeface="Calibri"/>
                <a:cs typeface="Calibri"/>
              </a:rPr>
              <a:t>a</a:t>
            </a:r>
            <a:r>
              <a:rPr sz="4500" baseline="2730" dirty="0">
                <a:solidFill>
                  <a:prstClr val="black"/>
                </a:solidFill>
                <a:latin typeface="Calibri"/>
                <a:cs typeface="Calibri"/>
              </a:rPr>
              <a:t>t),</a:t>
            </a:r>
            <a:endParaRPr sz="3000">
              <a:solidFill>
                <a:prstClr val="black"/>
              </a:solidFill>
              <a:latin typeface="Calibri"/>
              <a:cs typeface="Calibri"/>
            </a:endParaRPr>
          </a:p>
          <a:p>
            <a:pPr marL="12700" marR="57195">
              <a:lnSpc>
                <a:spcPts val="3240"/>
              </a:lnSpc>
              <a:spcBef>
                <a:spcPts val="4"/>
              </a:spcBef>
            </a:pPr>
            <a:r>
              <a:rPr sz="4500" baseline="2730" dirty="0">
                <a:solidFill>
                  <a:prstClr val="black"/>
                </a:solidFill>
                <a:latin typeface="Calibri"/>
                <a:cs typeface="Calibri"/>
              </a:rPr>
              <a:t>dan i</a:t>
            </a:r>
            <a:r>
              <a:rPr sz="4500" spc="-34" baseline="2730" dirty="0">
                <a:solidFill>
                  <a:prstClr val="black"/>
                </a:solidFill>
                <a:latin typeface="Calibri"/>
                <a:cs typeface="Calibri"/>
              </a:rPr>
              <a:t>nt</a:t>
            </a:r>
            <a:r>
              <a:rPr sz="4500" baseline="2730" dirty="0">
                <a:solidFill>
                  <a:prstClr val="black"/>
                </a:solidFill>
                <a:latin typeface="Calibri"/>
                <a:cs typeface="Calibri"/>
              </a:rPr>
              <a:t>e</a:t>
            </a:r>
            <a:r>
              <a:rPr sz="4500" spc="-4" baseline="2730" dirty="0">
                <a:solidFill>
                  <a:prstClr val="black"/>
                </a:solidFill>
                <a:latin typeface="Calibri"/>
                <a:cs typeface="Calibri"/>
              </a:rPr>
              <a:t>r</a:t>
            </a:r>
            <a:r>
              <a:rPr sz="4500" baseline="2730" dirty="0">
                <a:solidFill>
                  <a:prstClr val="black"/>
                </a:solidFill>
                <a:latin typeface="Calibri"/>
                <a:cs typeface="Calibri"/>
              </a:rPr>
              <a:t>p</a:t>
            </a:r>
            <a:r>
              <a:rPr sz="4500" spc="-39" baseline="2730" dirty="0">
                <a:solidFill>
                  <a:prstClr val="black"/>
                </a:solidFill>
                <a:latin typeface="Calibri"/>
                <a:cs typeface="Calibri"/>
              </a:rPr>
              <a:t>r</a:t>
            </a:r>
            <a:r>
              <a:rPr sz="4500" spc="-14" baseline="2730" dirty="0">
                <a:solidFill>
                  <a:prstClr val="black"/>
                </a:solidFill>
                <a:latin typeface="Calibri"/>
                <a:cs typeface="Calibri"/>
              </a:rPr>
              <a:t>e</a:t>
            </a:r>
            <a:r>
              <a:rPr sz="4500" spc="-34" baseline="2730" dirty="0">
                <a:solidFill>
                  <a:prstClr val="black"/>
                </a:solidFill>
                <a:latin typeface="Calibri"/>
                <a:cs typeface="Calibri"/>
              </a:rPr>
              <a:t>t</a:t>
            </a:r>
            <a:r>
              <a:rPr sz="4500" baseline="2730" dirty="0">
                <a:solidFill>
                  <a:prstClr val="black"/>
                </a:solidFill>
                <a:latin typeface="Calibri"/>
                <a:cs typeface="Calibri"/>
              </a:rPr>
              <a:t>asi </a:t>
            </a:r>
            <a:r>
              <a:rPr sz="4500" spc="-64" baseline="2730" dirty="0">
                <a:solidFill>
                  <a:prstClr val="black"/>
                </a:solidFill>
                <a:latin typeface="Calibri"/>
                <a:cs typeface="Calibri"/>
              </a:rPr>
              <a:t>f</a:t>
            </a:r>
            <a:r>
              <a:rPr sz="4500" baseline="2730" dirty="0">
                <a:solidFill>
                  <a:prstClr val="black"/>
                </a:solidFill>
                <a:latin typeface="Calibri"/>
                <a:cs typeface="Calibri"/>
              </a:rPr>
              <a:t>o</a:t>
            </a:r>
            <a:r>
              <a:rPr sz="4500" spc="-19" baseline="2730" dirty="0">
                <a:solidFill>
                  <a:prstClr val="black"/>
                </a:solidFill>
                <a:latin typeface="Calibri"/>
                <a:cs typeface="Calibri"/>
              </a:rPr>
              <a:t>t</a:t>
            </a:r>
            <a:r>
              <a:rPr sz="4500" baseline="2730" dirty="0">
                <a:solidFill>
                  <a:prstClr val="black"/>
                </a:solidFill>
                <a:latin typeface="Calibri"/>
                <a:cs typeface="Calibri"/>
              </a:rPr>
              <a:t>o.</a:t>
            </a:r>
            <a:endParaRPr sz="3000">
              <a:solidFill>
                <a:prstClr val="black"/>
              </a:solidFill>
              <a:latin typeface="Calibri"/>
              <a:cs typeface="Calibri"/>
            </a:endParaRPr>
          </a:p>
          <a:p>
            <a:pPr marL="12700" marR="57195">
              <a:lnSpc>
                <a:spcPct val="101725"/>
              </a:lnSpc>
              <a:spcBef>
                <a:spcPts val="133"/>
              </a:spcBef>
            </a:pPr>
            <a:r>
              <a:rPr sz="3000" dirty="0">
                <a:solidFill>
                  <a:prstClr val="black"/>
                </a:solidFill>
                <a:latin typeface="Calibri"/>
                <a:cs typeface="Calibri"/>
              </a:rPr>
              <a:t>Su</a:t>
            </a:r>
            <a:r>
              <a:rPr sz="3000" spc="-19" dirty="0">
                <a:solidFill>
                  <a:prstClr val="black"/>
                </a:solidFill>
                <a:latin typeface="Calibri"/>
                <a:cs typeface="Calibri"/>
              </a:rPr>
              <a:t>b</a:t>
            </a:r>
            <a:r>
              <a:rPr sz="3000" spc="-39" dirty="0">
                <a:solidFill>
                  <a:prstClr val="black"/>
                </a:solidFill>
                <a:latin typeface="Calibri"/>
                <a:cs typeface="Calibri"/>
              </a:rPr>
              <a:t>y</a:t>
            </a:r>
            <a:r>
              <a:rPr sz="3000" dirty="0">
                <a:solidFill>
                  <a:prstClr val="black"/>
                </a:solidFill>
                <a:latin typeface="Calibri"/>
                <a:cs typeface="Calibri"/>
              </a:rPr>
              <a:t>ek</a:t>
            </a:r>
            <a:r>
              <a:rPr sz="3000" spc="-64" dirty="0">
                <a:solidFill>
                  <a:prstClr val="black"/>
                </a:solidFill>
                <a:latin typeface="Calibri"/>
                <a:cs typeface="Calibri"/>
              </a:rPr>
              <a:t>n</a:t>
            </a:r>
            <a:r>
              <a:rPr sz="3000" spc="-50" dirty="0">
                <a:solidFill>
                  <a:prstClr val="black"/>
                </a:solidFill>
                <a:latin typeface="Calibri"/>
                <a:cs typeface="Calibri"/>
              </a:rPr>
              <a:t>y</a:t>
            </a:r>
            <a:r>
              <a:rPr sz="3000" dirty="0">
                <a:solidFill>
                  <a:prstClr val="black"/>
                </a:solidFill>
                <a:latin typeface="Calibri"/>
                <a:cs typeface="Calibri"/>
              </a:rPr>
              <a:t>a</a:t>
            </a:r>
            <a:r>
              <a:rPr sz="3000" spc="9" dirty="0">
                <a:solidFill>
                  <a:prstClr val="black"/>
                </a:solidFill>
                <a:latin typeface="Calibri"/>
                <a:cs typeface="Calibri"/>
              </a:rPr>
              <a:t> </a:t>
            </a:r>
            <a:r>
              <a:rPr sz="3000" dirty="0">
                <a:solidFill>
                  <a:prstClr val="black"/>
                </a:solidFill>
                <a:latin typeface="Calibri"/>
                <a:cs typeface="Calibri"/>
              </a:rPr>
              <a:t>me</a:t>
            </a:r>
            <a:r>
              <a:rPr sz="3000" spc="-4" dirty="0">
                <a:solidFill>
                  <a:prstClr val="black"/>
                </a:solidFill>
                <a:latin typeface="Calibri"/>
                <a:cs typeface="Calibri"/>
              </a:rPr>
              <a:t>l</a:t>
            </a:r>
            <a:r>
              <a:rPr sz="3000" dirty="0">
                <a:solidFill>
                  <a:prstClr val="black"/>
                </a:solidFill>
                <a:latin typeface="Calibri"/>
                <a:cs typeface="Calibri"/>
              </a:rPr>
              <a:t>ip</a:t>
            </a:r>
            <a:r>
              <a:rPr sz="3000" spc="-14" dirty="0">
                <a:solidFill>
                  <a:prstClr val="black"/>
                </a:solidFill>
                <a:latin typeface="Calibri"/>
                <a:cs typeface="Calibri"/>
              </a:rPr>
              <a:t>u</a:t>
            </a:r>
            <a:r>
              <a:rPr sz="3000" dirty="0">
                <a:solidFill>
                  <a:prstClr val="black"/>
                </a:solidFill>
                <a:latin typeface="Calibri"/>
                <a:cs typeface="Calibri"/>
              </a:rPr>
              <a:t>ti:</a:t>
            </a:r>
            <a:endParaRPr sz="3000">
              <a:solidFill>
                <a:prstClr val="black"/>
              </a:solidFill>
              <a:latin typeface="Calibri"/>
              <a:cs typeface="Calibri"/>
            </a:endParaRPr>
          </a:p>
        </p:txBody>
      </p:sp>
      <p:sp>
        <p:nvSpPr>
          <p:cNvPr id="9" name="object 9"/>
          <p:cNvSpPr txBox="1"/>
          <p:nvPr/>
        </p:nvSpPr>
        <p:spPr>
          <a:xfrm>
            <a:off x="5936107" y="2070252"/>
            <a:ext cx="1029406" cy="406704"/>
          </a:xfrm>
          <a:prstGeom prst="rect">
            <a:avLst/>
          </a:prstGeom>
        </p:spPr>
        <p:txBody>
          <a:bodyPr wrap="square" lIns="0" tIns="0" rIns="0" bIns="0" rtlCol="0">
            <a:noAutofit/>
          </a:bodyPr>
          <a:lstStyle/>
          <a:p>
            <a:pPr marL="12700">
              <a:lnSpc>
                <a:spcPts val="3155"/>
              </a:lnSpc>
              <a:spcBef>
                <a:spcPts val="157"/>
              </a:spcBef>
            </a:pPr>
            <a:r>
              <a:rPr sz="4500" spc="-34" baseline="2730" dirty="0">
                <a:solidFill>
                  <a:prstClr val="black"/>
                </a:solidFill>
                <a:latin typeface="Calibri"/>
                <a:cs typeface="Calibri"/>
              </a:rPr>
              <a:t>t</a:t>
            </a:r>
            <a:r>
              <a:rPr sz="4500" baseline="2730" dirty="0">
                <a:solidFill>
                  <a:prstClr val="black"/>
                </a:solidFill>
                <a:latin typeface="Calibri"/>
                <a:cs typeface="Calibri"/>
              </a:rPr>
              <a:t>ek</a:t>
            </a:r>
            <a:r>
              <a:rPr sz="4500" spc="-9" baseline="2730" dirty="0">
                <a:solidFill>
                  <a:prstClr val="black"/>
                </a:solidFill>
                <a:latin typeface="Calibri"/>
                <a:cs typeface="Calibri"/>
              </a:rPr>
              <a:t>n</a:t>
            </a:r>
            <a:r>
              <a:rPr sz="4500" baseline="2730" dirty="0">
                <a:solidFill>
                  <a:prstClr val="black"/>
                </a:solidFill>
                <a:latin typeface="Calibri"/>
                <a:cs typeface="Calibri"/>
              </a:rPr>
              <a:t>ik</a:t>
            </a:r>
            <a:endParaRPr sz="3000">
              <a:solidFill>
                <a:prstClr val="black"/>
              </a:solidFill>
              <a:latin typeface="Calibri"/>
              <a:cs typeface="Calibri"/>
            </a:endParaRPr>
          </a:p>
        </p:txBody>
      </p:sp>
      <p:sp>
        <p:nvSpPr>
          <p:cNvPr id="8" name="object 8"/>
          <p:cNvSpPr txBox="1"/>
          <p:nvPr/>
        </p:nvSpPr>
        <p:spPr>
          <a:xfrm>
            <a:off x="6966586" y="2070252"/>
            <a:ext cx="2216529" cy="406704"/>
          </a:xfrm>
          <a:prstGeom prst="rect">
            <a:avLst/>
          </a:prstGeom>
        </p:spPr>
        <p:txBody>
          <a:bodyPr wrap="square" lIns="0" tIns="0" rIns="0" bIns="0" rtlCol="0">
            <a:noAutofit/>
          </a:bodyPr>
          <a:lstStyle/>
          <a:p>
            <a:pPr marL="12700">
              <a:lnSpc>
                <a:spcPts val="3155"/>
              </a:lnSpc>
              <a:spcBef>
                <a:spcPts val="157"/>
              </a:spcBef>
            </a:pPr>
            <a:r>
              <a:rPr sz="4500" baseline="2730" dirty="0">
                <a:solidFill>
                  <a:prstClr val="black"/>
                </a:solidFill>
                <a:latin typeface="Calibri"/>
                <a:cs typeface="Calibri"/>
              </a:rPr>
              <a:t>p</a:t>
            </a:r>
            <a:r>
              <a:rPr sz="4500" spc="-9" baseline="2730" dirty="0">
                <a:solidFill>
                  <a:prstClr val="black"/>
                </a:solidFill>
                <a:latin typeface="Calibri"/>
                <a:cs typeface="Calibri"/>
              </a:rPr>
              <a:t>e</a:t>
            </a:r>
            <a:r>
              <a:rPr sz="4500" baseline="2730" dirty="0">
                <a:solidFill>
                  <a:prstClr val="black"/>
                </a:solidFill>
                <a:latin typeface="Calibri"/>
                <a:cs typeface="Calibri"/>
              </a:rPr>
              <a:t>ngi</a:t>
            </a:r>
            <a:r>
              <a:rPr sz="4500" spc="-9" baseline="2730" dirty="0">
                <a:solidFill>
                  <a:prstClr val="black"/>
                </a:solidFill>
                <a:latin typeface="Calibri"/>
                <a:cs typeface="Calibri"/>
              </a:rPr>
              <a:t>n</a:t>
            </a:r>
            <a:r>
              <a:rPr sz="4500" baseline="2730" dirty="0">
                <a:solidFill>
                  <a:prstClr val="black"/>
                </a:solidFill>
                <a:latin typeface="Calibri"/>
                <a:cs typeface="Calibri"/>
              </a:rPr>
              <a:t>d</a:t>
            </a:r>
            <a:r>
              <a:rPr sz="4500" spc="-9" baseline="2730" dirty="0">
                <a:solidFill>
                  <a:prstClr val="black"/>
                </a:solidFill>
                <a:latin typeface="Calibri"/>
                <a:cs typeface="Calibri"/>
              </a:rPr>
              <a:t>e</a:t>
            </a:r>
            <a:r>
              <a:rPr sz="4500" spc="-59" baseline="2730" dirty="0">
                <a:solidFill>
                  <a:prstClr val="black"/>
                </a:solidFill>
                <a:latin typeface="Calibri"/>
                <a:cs typeface="Calibri"/>
              </a:rPr>
              <a:t>r</a:t>
            </a:r>
            <a:r>
              <a:rPr sz="4500" baseline="2730" dirty="0">
                <a:solidFill>
                  <a:prstClr val="black"/>
                </a:solidFill>
                <a:latin typeface="Calibri"/>
                <a:cs typeface="Calibri"/>
              </a:rPr>
              <a:t>aan</a:t>
            </a:r>
            <a:endParaRPr sz="3000">
              <a:solidFill>
                <a:prstClr val="black"/>
              </a:solidFill>
              <a:latin typeface="Calibri"/>
              <a:cs typeface="Calibri"/>
            </a:endParaRPr>
          </a:p>
        </p:txBody>
      </p:sp>
      <p:sp>
        <p:nvSpPr>
          <p:cNvPr id="7" name="object 7"/>
          <p:cNvSpPr txBox="1"/>
          <p:nvPr/>
        </p:nvSpPr>
        <p:spPr>
          <a:xfrm>
            <a:off x="9188958" y="2070252"/>
            <a:ext cx="757140" cy="406704"/>
          </a:xfrm>
          <a:prstGeom prst="rect">
            <a:avLst/>
          </a:prstGeom>
        </p:spPr>
        <p:txBody>
          <a:bodyPr wrap="square" lIns="0" tIns="0" rIns="0" bIns="0" rtlCol="0">
            <a:noAutofit/>
          </a:bodyPr>
          <a:lstStyle/>
          <a:p>
            <a:pPr marL="12700">
              <a:lnSpc>
                <a:spcPts val="3155"/>
              </a:lnSpc>
              <a:spcBef>
                <a:spcPts val="157"/>
              </a:spcBef>
            </a:pPr>
            <a:r>
              <a:rPr sz="4500" baseline="2730" dirty="0">
                <a:solidFill>
                  <a:prstClr val="black"/>
                </a:solidFill>
                <a:latin typeface="Calibri"/>
                <a:cs typeface="Calibri"/>
              </a:rPr>
              <a:t>jauh</a:t>
            </a:r>
            <a:endParaRPr sz="3000">
              <a:solidFill>
                <a:prstClr val="black"/>
              </a:solidFill>
              <a:latin typeface="Calibri"/>
              <a:cs typeface="Calibri"/>
            </a:endParaRPr>
          </a:p>
        </p:txBody>
      </p:sp>
      <p:sp>
        <p:nvSpPr>
          <p:cNvPr id="6" name="object 6"/>
          <p:cNvSpPr txBox="1"/>
          <p:nvPr/>
        </p:nvSpPr>
        <p:spPr>
          <a:xfrm>
            <a:off x="1717040" y="2961901"/>
            <a:ext cx="215900" cy="406400"/>
          </a:xfrm>
          <a:prstGeom prst="rect">
            <a:avLst/>
          </a:prstGeom>
        </p:spPr>
        <p:txBody>
          <a:bodyPr wrap="square" lIns="0" tIns="0" rIns="0" bIns="0" rtlCol="0">
            <a:noAutofit/>
          </a:bodyPr>
          <a:lstStyle/>
          <a:p>
            <a:pPr marL="12700">
              <a:lnSpc>
                <a:spcPts val="3165"/>
              </a:lnSpc>
              <a:spcBef>
                <a:spcPts val="158"/>
              </a:spcBef>
            </a:pPr>
            <a:r>
              <a:rPr sz="3000" dirty="0">
                <a:solidFill>
                  <a:prstClr val="black"/>
                </a:solidFill>
                <a:latin typeface="Arial"/>
                <a:cs typeface="Arial"/>
              </a:rPr>
              <a:t>•</a:t>
            </a:r>
            <a:endParaRPr sz="3000">
              <a:solidFill>
                <a:prstClr val="black"/>
              </a:solidFill>
              <a:latin typeface="Arial"/>
              <a:cs typeface="Arial"/>
            </a:endParaRPr>
          </a:p>
        </p:txBody>
      </p:sp>
      <p:sp>
        <p:nvSpPr>
          <p:cNvPr id="5" name="object 5"/>
          <p:cNvSpPr txBox="1"/>
          <p:nvPr/>
        </p:nvSpPr>
        <p:spPr>
          <a:xfrm>
            <a:off x="2174545" y="3452233"/>
            <a:ext cx="259095" cy="2536012"/>
          </a:xfrm>
          <a:prstGeom prst="rect">
            <a:avLst/>
          </a:prstGeom>
        </p:spPr>
        <p:txBody>
          <a:bodyPr wrap="square" lIns="0" tIns="0" rIns="0" bIns="0" rtlCol="0">
            <a:noAutofit/>
          </a:bodyPr>
          <a:lstStyle/>
          <a:p>
            <a:pPr marL="12700" marR="215">
              <a:lnSpc>
                <a:spcPts val="2760"/>
              </a:lnSpc>
              <a:spcBef>
                <a:spcPts val="138"/>
              </a:spcBef>
            </a:pPr>
            <a:r>
              <a:rPr sz="2600" dirty="0">
                <a:solidFill>
                  <a:prstClr val="black"/>
                </a:solidFill>
                <a:latin typeface="Arial"/>
                <a:cs typeface="Arial"/>
              </a:rPr>
              <a:t>–</a:t>
            </a:r>
            <a:endParaRPr sz="2600">
              <a:solidFill>
                <a:prstClr val="black"/>
              </a:solidFill>
              <a:latin typeface="Arial"/>
              <a:cs typeface="Arial"/>
            </a:endParaRPr>
          </a:p>
          <a:p>
            <a:pPr marL="12700" marR="215">
              <a:lnSpc>
                <a:spcPct val="95825"/>
              </a:lnSpc>
              <a:spcBef>
                <a:spcPts val="307"/>
              </a:spcBef>
            </a:pPr>
            <a:r>
              <a:rPr sz="2600" dirty="0">
                <a:solidFill>
                  <a:prstClr val="black"/>
                </a:solidFill>
                <a:latin typeface="Arial"/>
                <a:cs typeface="Arial"/>
              </a:rPr>
              <a:t>–</a:t>
            </a:r>
            <a:endParaRPr sz="2600">
              <a:solidFill>
                <a:prstClr val="black"/>
              </a:solidFill>
              <a:latin typeface="Arial"/>
              <a:cs typeface="Arial"/>
            </a:endParaRPr>
          </a:p>
          <a:p>
            <a:pPr marL="12700" marR="215">
              <a:lnSpc>
                <a:spcPct val="95825"/>
              </a:lnSpc>
              <a:spcBef>
                <a:spcPts val="440"/>
              </a:spcBef>
            </a:pPr>
            <a:r>
              <a:rPr sz="2600" dirty="0">
                <a:solidFill>
                  <a:prstClr val="black"/>
                </a:solidFill>
                <a:latin typeface="Arial"/>
                <a:cs typeface="Arial"/>
              </a:rPr>
              <a:t>–</a:t>
            </a:r>
            <a:endParaRPr sz="2600">
              <a:solidFill>
                <a:prstClr val="black"/>
              </a:solidFill>
              <a:latin typeface="Arial"/>
              <a:cs typeface="Arial"/>
            </a:endParaRPr>
          </a:p>
          <a:p>
            <a:pPr marL="12700" marR="215">
              <a:lnSpc>
                <a:spcPct val="95825"/>
              </a:lnSpc>
              <a:spcBef>
                <a:spcPts val="440"/>
              </a:spcBef>
            </a:pPr>
            <a:r>
              <a:rPr sz="2600" dirty="0">
                <a:solidFill>
                  <a:prstClr val="black"/>
                </a:solidFill>
                <a:latin typeface="Arial"/>
                <a:cs typeface="Arial"/>
              </a:rPr>
              <a:t>–</a:t>
            </a:r>
            <a:endParaRPr sz="2600">
              <a:solidFill>
                <a:prstClr val="black"/>
              </a:solidFill>
              <a:latin typeface="Arial"/>
              <a:cs typeface="Arial"/>
            </a:endParaRPr>
          </a:p>
          <a:p>
            <a:pPr marL="12700">
              <a:lnSpc>
                <a:spcPct val="95825"/>
              </a:lnSpc>
              <a:spcBef>
                <a:spcPts val="445"/>
              </a:spcBef>
            </a:pPr>
            <a:r>
              <a:rPr sz="2600" dirty="0">
                <a:solidFill>
                  <a:prstClr val="black"/>
                </a:solidFill>
                <a:latin typeface="Arial"/>
                <a:cs typeface="Arial"/>
              </a:rPr>
              <a:t>–</a:t>
            </a:r>
            <a:endParaRPr sz="2600">
              <a:solidFill>
                <a:prstClr val="black"/>
              </a:solidFill>
              <a:latin typeface="Arial"/>
              <a:cs typeface="Arial"/>
            </a:endParaRPr>
          </a:p>
          <a:p>
            <a:pPr marL="12700" marR="215">
              <a:lnSpc>
                <a:spcPct val="95825"/>
              </a:lnSpc>
              <a:spcBef>
                <a:spcPts val="440"/>
              </a:spcBef>
            </a:pPr>
            <a:r>
              <a:rPr sz="2600" dirty="0">
                <a:solidFill>
                  <a:prstClr val="black"/>
                </a:solidFill>
                <a:latin typeface="Arial"/>
                <a:cs typeface="Arial"/>
              </a:rPr>
              <a:t>–</a:t>
            </a:r>
            <a:endParaRPr sz="2600">
              <a:solidFill>
                <a:prstClr val="black"/>
              </a:solidFill>
              <a:latin typeface="Arial"/>
              <a:cs typeface="Arial"/>
            </a:endParaRPr>
          </a:p>
        </p:txBody>
      </p:sp>
      <p:sp>
        <p:nvSpPr>
          <p:cNvPr id="4" name="object 4"/>
          <p:cNvSpPr txBox="1"/>
          <p:nvPr/>
        </p:nvSpPr>
        <p:spPr>
          <a:xfrm>
            <a:off x="2461006" y="3472180"/>
            <a:ext cx="4028726" cy="2100275"/>
          </a:xfrm>
          <a:prstGeom prst="rect">
            <a:avLst/>
          </a:prstGeom>
        </p:spPr>
        <p:txBody>
          <a:bodyPr wrap="square" lIns="0" tIns="0" rIns="0" bIns="0" rtlCol="0">
            <a:noAutofit/>
          </a:bodyPr>
          <a:lstStyle/>
          <a:p>
            <a:pPr marL="12700" marR="49606">
              <a:lnSpc>
                <a:spcPts val="2750"/>
              </a:lnSpc>
              <a:spcBef>
                <a:spcPts val="137"/>
              </a:spcBef>
            </a:pPr>
            <a:r>
              <a:rPr sz="3900" spc="-50" baseline="3150" dirty="0">
                <a:solidFill>
                  <a:prstClr val="black"/>
                </a:solidFill>
                <a:latin typeface="Calibri"/>
                <a:cs typeface="Calibri"/>
              </a:rPr>
              <a:t>P</a:t>
            </a:r>
            <a:r>
              <a:rPr sz="3900" baseline="3150" dirty="0">
                <a:solidFill>
                  <a:prstClr val="black"/>
                </a:solidFill>
                <a:latin typeface="Calibri"/>
                <a:cs typeface="Calibri"/>
              </a:rPr>
              <a:t>e</a:t>
            </a:r>
            <a:r>
              <a:rPr sz="3900" spc="-29" baseline="3150" dirty="0">
                <a:solidFill>
                  <a:prstClr val="black"/>
                </a:solidFill>
                <a:latin typeface="Calibri"/>
                <a:cs typeface="Calibri"/>
              </a:rPr>
              <a:t>r</a:t>
            </a:r>
            <a:r>
              <a:rPr sz="3900" baseline="3150" dirty="0">
                <a:solidFill>
                  <a:prstClr val="black"/>
                </a:solidFill>
                <a:latin typeface="Calibri"/>
                <a:cs typeface="Calibri"/>
              </a:rPr>
              <a:t>en</a:t>
            </a:r>
            <a:r>
              <a:rPr sz="3900" spc="-19" baseline="3150" dirty="0">
                <a:solidFill>
                  <a:prstClr val="black"/>
                </a:solidFill>
                <a:latin typeface="Calibri"/>
                <a:cs typeface="Calibri"/>
              </a:rPr>
              <a:t>c</a:t>
            </a:r>
            <a:r>
              <a:rPr sz="3900" baseline="3150" dirty="0">
                <a:solidFill>
                  <a:prstClr val="black"/>
                </a:solidFill>
                <a:latin typeface="Calibri"/>
                <a:cs typeface="Calibri"/>
              </a:rPr>
              <a:t>anaan</a:t>
            </a:r>
            <a:endParaRPr sz="2600">
              <a:solidFill>
                <a:prstClr val="black"/>
              </a:solidFill>
              <a:latin typeface="Calibri"/>
              <a:cs typeface="Calibri"/>
            </a:endParaRPr>
          </a:p>
          <a:p>
            <a:pPr marL="12700" marR="49606">
              <a:lnSpc>
                <a:spcPct val="101725"/>
              </a:lnSpc>
              <a:spcBef>
                <a:spcPts val="122"/>
              </a:spcBef>
            </a:pPr>
            <a:r>
              <a:rPr sz="2600" dirty="0">
                <a:solidFill>
                  <a:prstClr val="black"/>
                </a:solidFill>
                <a:latin typeface="Calibri"/>
                <a:cs typeface="Calibri"/>
              </a:rPr>
              <a:t>Aspek</a:t>
            </a:r>
            <a:r>
              <a:rPr sz="2600" spc="-24" dirty="0">
                <a:solidFill>
                  <a:prstClr val="black"/>
                </a:solidFill>
                <a:latin typeface="Calibri"/>
                <a:cs typeface="Calibri"/>
              </a:rPr>
              <a:t> </a:t>
            </a:r>
            <a:r>
              <a:rPr sz="2600" dirty="0">
                <a:solidFill>
                  <a:prstClr val="black"/>
                </a:solidFill>
                <a:latin typeface="Calibri"/>
                <a:cs typeface="Calibri"/>
              </a:rPr>
              <a:t>fisik </a:t>
            </a:r>
            <a:r>
              <a:rPr sz="2600" spc="-64" dirty="0">
                <a:solidFill>
                  <a:prstClr val="black"/>
                </a:solidFill>
                <a:latin typeface="Calibri"/>
                <a:cs typeface="Calibri"/>
              </a:rPr>
              <a:t>f</a:t>
            </a:r>
            <a:r>
              <a:rPr sz="2600" dirty="0">
                <a:solidFill>
                  <a:prstClr val="black"/>
                </a:solidFill>
                <a:latin typeface="Calibri"/>
                <a:cs typeface="Calibri"/>
              </a:rPr>
              <a:t>o</a:t>
            </a:r>
            <a:r>
              <a:rPr sz="2600" spc="-25" dirty="0">
                <a:solidFill>
                  <a:prstClr val="black"/>
                </a:solidFill>
                <a:latin typeface="Calibri"/>
                <a:cs typeface="Calibri"/>
              </a:rPr>
              <a:t>t</a:t>
            </a:r>
            <a:r>
              <a:rPr sz="2600" dirty="0">
                <a:solidFill>
                  <a:prstClr val="black"/>
                </a:solidFill>
                <a:latin typeface="Calibri"/>
                <a:cs typeface="Calibri"/>
              </a:rPr>
              <a:t>og</a:t>
            </a:r>
            <a:r>
              <a:rPr sz="2600" spc="-50" dirty="0">
                <a:solidFill>
                  <a:prstClr val="black"/>
                </a:solidFill>
                <a:latin typeface="Calibri"/>
                <a:cs typeface="Calibri"/>
              </a:rPr>
              <a:t>r</a:t>
            </a:r>
            <a:r>
              <a:rPr sz="2600" spc="-9" dirty="0">
                <a:solidFill>
                  <a:prstClr val="black"/>
                </a:solidFill>
                <a:latin typeface="Calibri"/>
                <a:cs typeface="Calibri"/>
              </a:rPr>
              <a:t>a</a:t>
            </a:r>
            <a:r>
              <a:rPr sz="2600" dirty="0">
                <a:solidFill>
                  <a:prstClr val="black"/>
                </a:solidFill>
                <a:latin typeface="Calibri"/>
                <a:cs typeface="Calibri"/>
              </a:rPr>
              <a:t>fi</a:t>
            </a:r>
            <a:endParaRPr sz="2600">
              <a:solidFill>
                <a:prstClr val="black"/>
              </a:solidFill>
              <a:latin typeface="Calibri"/>
              <a:cs typeface="Calibri"/>
            </a:endParaRPr>
          </a:p>
          <a:p>
            <a:pPr marL="12700" marR="49606">
              <a:lnSpc>
                <a:spcPct val="101725"/>
              </a:lnSpc>
              <a:spcBef>
                <a:spcPts val="254"/>
              </a:spcBef>
            </a:pPr>
            <a:r>
              <a:rPr sz="2600" spc="-50" dirty="0">
                <a:solidFill>
                  <a:prstClr val="black"/>
                </a:solidFill>
                <a:latin typeface="Calibri"/>
                <a:cs typeface="Calibri"/>
              </a:rPr>
              <a:t>P</a:t>
            </a:r>
            <a:r>
              <a:rPr sz="2600" dirty="0">
                <a:solidFill>
                  <a:prstClr val="black"/>
                </a:solidFill>
                <a:latin typeface="Calibri"/>
                <a:cs typeface="Calibri"/>
              </a:rPr>
              <a:t>e</a:t>
            </a:r>
            <a:r>
              <a:rPr sz="2600" spc="-44" dirty="0">
                <a:solidFill>
                  <a:prstClr val="black"/>
                </a:solidFill>
                <a:latin typeface="Calibri"/>
                <a:cs typeface="Calibri"/>
              </a:rPr>
              <a:t>r</a:t>
            </a:r>
            <a:r>
              <a:rPr sz="2600" dirty="0">
                <a:solidFill>
                  <a:prstClr val="black"/>
                </a:solidFill>
                <a:latin typeface="Calibri"/>
                <a:cs typeface="Calibri"/>
              </a:rPr>
              <a:t>al</a:t>
            </a:r>
            <a:r>
              <a:rPr sz="2600" spc="-19" dirty="0">
                <a:solidFill>
                  <a:prstClr val="black"/>
                </a:solidFill>
                <a:latin typeface="Calibri"/>
                <a:cs typeface="Calibri"/>
              </a:rPr>
              <a:t>a</a:t>
            </a:r>
            <a:r>
              <a:rPr sz="2600" spc="-29" dirty="0">
                <a:solidFill>
                  <a:prstClr val="black"/>
                </a:solidFill>
                <a:latin typeface="Calibri"/>
                <a:cs typeface="Calibri"/>
              </a:rPr>
              <a:t>t</a:t>
            </a:r>
            <a:r>
              <a:rPr sz="2600" dirty="0">
                <a:solidFill>
                  <a:prstClr val="black"/>
                </a:solidFill>
                <a:latin typeface="Calibri"/>
                <a:cs typeface="Calibri"/>
              </a:rPr>
              <a:t>an</a:t>
            </a:r>
            <a:endParaRPr sz="2600">
              <a:solidFill>
                <a:prstClr val="black"/>
              </a:solidFill>
              <a:latin typeface="Calibri"/>
              <a:cs typeface="Calibri"/>
            </a:endParaRPr>
          </a:p>
          <a:p>
            <a:pPr marL="12700">
              <a:lnSpc>
                <a:spcPct val="101725"/>
              </a:lnSpc>
              <a:spcBef>
                <a:spcPts val="254"/>
              </a:spcBef>
            </a:pPr>
            <a:r>
              <a:rPr sz="2600" spc="-50" dirty="0">
                <a:solidFill>
                  <a:prstClr val="black"/>
                </a:solidFill>
                <a:latin typeface="Calibri"/>
                <a:cs typeface="Calibri"/>
              </a:rPr>
              <a:t>P</a:t>
            </a:r>
            <a:r>
              <a:rPr sz="2600" dirty="0">
                <a:solidFill>
                  <a:prstClr val="black"/>
                </a:solidFill>
                <a:latin typeface="Calibri"/>
                <a:cs typeface="Calibri"/>
              </a:rPr>
              <a:t>erpaduan</a:t>
            </a:r>
            <a:r>
              <a:rPr sz="2600" spc="-29" dirty="0">
                <a:solidFill>
                  <a:prstClr val="black"/>
                </a:solidFill>
                <a:latin typeface="Calibri"/>
                <a:cs typeface="Calibri"/>
              </a:rPr>
              <a:t> </a:t>
            </a:r>
            <a:r>
              <a:rPr sz="2600" dirty="0">
                <a:solidFill>
                  <a:prstClr val="black"/>
                </a:solidFill>
                <a:latin typeface="Calibri"/>
                <a:cs typeface="Calibri"/>
              </a:rPr>
              <a:t>si</a:t>
            </a:r>
            <a:r>
              <a:rPr sz="2600" spc="-14" dirty="0">
                <a:solidFill>
                  <a:prstClr val="black"/>
                </a:solidFill>
                <a:latin typeface="Calibri"/>
                <a:cs typeface="Calibri"/>
              </a:rPr>
              <a:t>s</a:t>
            </a:r>
            <a:r>
              <a:rPr sz="2600" spc="-19" dirty="0">
                <a:solidFill>
                  <a:prstClr val="black"/>
                </a:solidFill>
                <a:latin typeface="Calibri"/>
                <a:cs typeface="Calibri"/>
              </a:rPr>
              <a:t>t</a:t>
            </a:r>
            <a:r>
              <a:rPr sz="2600" dirty="0">
                <a:solidFill>
                  <a:prstClr val="black"/>
                </a:solidFill>
                <a:latin typeface="Calibri"/>
                <a:cs typeface="Calibri"/>
              </a:rPr>
              <a:t>em</a:t>
            </a:r>
            <a:r>
              <a:rPr sz="2600" spc="-34" dirty="0">
                <a:solidFill>
                  <a:prstClr val="black"/>
                </a:solidFill>
                <a:latin typeface="Calibri"/>
                <a:cs typeface="Calibri"/>
              </a:rPr>
              <a:t> </a:t>
            </a:r>
            <a:r>
              <a:rPr sz="2600" dirty="0">
                <a:solidFill>
                  <a:prstClr val="black"/>
                </a:solidFill>
                <a:latin typeface="Calibri"/>
                <a:cs typeface="Calibri"/>
              </a:rPr>
              <a:t>(i</a:t>
            </a:r>
            <a:r>
              <a:rPr sz="2600" spc="-19" dirty="0">
                <a:solidFill>
                  <a:prstClr val="black"/>
                </a:solidFill>
                <a:latin typeface="Calibri"/>
                <a:cs typeface="Calibri"/>
              </a:rPr>
              <a:t>nt</a:t>
            </a:r>
            <a:r>
              <a:rPr sz="2600" dirty="0">
                <a:solidFill>
                  <a:prstClr val="black"/>
                </a:solidFill>
                <a:latin typeface="Calibri"/>
                <a:cs typeface="Calibri"/>
              </a:rPr>
              <a:t>eg</a:t>
            </a:r>
            <a:r>
              <a:rPr sz="2600" spc="-44" dirty="0">
                <a:solidFill>
                  <a:prstClr val="black"/>
                </a:solidFill>
                <a:latin typeface="Calibri"/>
                <a:cs typeface="Calibri"/>
              </a:rPr>
              <a:t>r</a:t>
            </a:r>
            <a:r>
              <a:rPr sz="2600" spc="-25" dirty="0">
                <a:solidFill>
                  <a:prstClr val="black"/>
                </a:solidFill>
                <a:latin typeface="Calibri"/>
                <a:cs typeface="Calibri"/>
              </a:rPr>
              <a:t>a</a:t>
            </a:r>
            <a:r>
              <a:rPr sz="2600" spc="-19" dirty="0">
                <a:solidFill>
                  <a:prstClr val="black"/>
                </a:solidFill>
                <a:latin typeface="Calibri"/>
                <a:cs typeface="Calibri"/>
              </a:rPr>
              <a:t>t</a:t>
            </a:r>
            <a:r>
              <a:rPr sz="2600" dirty="0">
                <a:solidFill>
                  <a:prstClr val="black"/>
                </a:solidFill>
                <a:latin typeface="Calibri"/>
                <a:cs typeface="Calibri"/>
              </a:rPr>
              <a:t>ed</a:t>
            </a:r>
            <a:endParaRPr sz="2600">
              <a:solidFill>
                <a:prstClr val="black"/>
              </a:solidFill>
              <a:latin typeface="Calibri"/>
              <a:cs typeface="Calibri"/>
            </a:endParaRPr>
          </a:p>
          <a:p>
            <a:pPr marL="12700" marR="49606">
              <a:lnSpc>
                <a:spcPct val="101725"/>
              </a:lnSpc>
              <a:spcBef>
                <a:spcPts val="260"/>
              </a:spcBef>
            </a:pPr>
            <a:r>
              <a:rPr sz="2600" spc="-50" dirty="0">
                <a:solidFill>
                  <a:prstClr val="black"/>
                </a:solidFill>
                <a:latin typeface="Calibri"/>
                <a:cs typeface="Calibri"/>
              </a:rPr>
              <a:t>P</a:t>
            </a:r>
            <a:r>
              <a:rPr sz="2600" dirty="0">
                <a:solidFill>
                  <a:prstClr val="black"/>
                </a:solidFill>
                <a:latin typeface="Calibri"/>
                <a:cs typeface="Calibri"/>
              </a:rPr>
              <a:t>engind</a:t>
            </a:r>
            <a:r>
              <a:rPr sz="2600" spc="-19" dirty="0">
                <a:solidFill>
                  <a:prstClr val="black"/>
                </a:solidFill>
                <a:latin typeface="Calibri"/>
                <a:cs typeface="Calibri"/>
              </a:rPr>
              <a:t>e</a:t>
            </a:r>
            <a:r>
              <a:rPr sz="2600" spc="-44" dirty="0">
                <a:solidFill>
                  <a:prstClr val="black"/>
                </a:solidFill>
                <a:latin typeface="Calibri"/>
                <a:cs typeface="Calibri"/>
              </a:rPr>
              <a:t>r</a:t>
            </a:r>
            <a:r>
              <a:rPr sz="2600" dirty="0">
                <a:solidFill>
                  <a:prstClr val="black"/>
                </a:solidFill>
                <a:latin typeface="Calibri"/>
                <a:cs typeface="Calibri"/>
              </a:rPr>
              <a:t>aan</a:t>
            </a:r>
            <a:r>
              <a:rPr sz="2600" spc="-29" dirty="0">
                <a:solidFill>
                  <a:prstClr val="black"/>
                </a:solidFill>
                <a:latin typeface="Calibri"/>
                <a:cs typeface="Calibri"/>
              </a:rPr>
              <a:t> </a:t>
            </a:r>
            <a:r>
              <a:rPr sz="2600" dirty="0">
                <a:solidFill>
                  <a:prstClr val="black"/>
                </a:solidFill>
                <a:latin typeface="Calibri"/>
                <a:cs typeface="Calibri"/>
              </a:rPr>
              <a:t>jauh</a:t>
            </a:r>
            <a:endParaRPr sz="2600">
              <a:solidFill>
                <a:prstClr val="black"/>
              </a:solidFill>
              <a:latin typeface="Calibri"/>
              <a:cs typeface="Calibri"/>
            </a:endParaRPr>
          </a:p>
        </p:txBody>
      </p:sp>
      <p:sp>
        <p:nvSpPr>
          <p:cNvPr id="3" name="object 3"/>
          <p:cNvSpPr txBox="1"/>
          <p:nvPr/>
        </p:nvSpPr>
        <p:spPr>
          <a:xfrm>
            <a:off x="6483201" y="4780027"/>
            <a:ext cx="3689725" cy="356107"/>
          </a:xfrm>
          <a:prstGeom prst="rect">
            <a:avLst/>
          </a:prstGeom>
        </p:spPr>
        <p:txBody>
          <a:bodyPr wrap="square" lIns="0" tIns="0" rIns="0" bIns="0" rtlCol="0">
            <a:noAutofit/>
          </a:bodyPr>
          <a:lstStyle/>
          <a:p>
            <a:pPr marL="12700">
              <a:lnSpc>
                <a:spcPts val="2750"/>
              </a:lnSpc>
              <a:spcBef>
                <a:spcPts val="137"/>
              </a:spcBef>
            </a:pPr>
            <a:r>
              <a:rPr sz="3900" spc="-44" baseline="3150" dirty="0">
                <a:solidFill>
                  <a:prstClr val="black"/>
                </a:solidFill>
                <a:latin typeface="Calibri"/>
                <a:cs typeface="Calibri"/>
              </a:rPr>
              <a:t>s</a:t>
            </a:r>
            <a:r>
              <a:rPr sz="3900" spc="-29" baseline="3150" dirty="0">
                <a:solidFill>
                  <a:prstClr val="black"/>
                </a:solidFill>
                <a:latin typeface="Calibri"/>
                <a:cs typeface="Calibri"/>
              </a:rPr>
              <a:t>y</a:t>
            </a:r>
            <a:r>
              <a:rPr sz="3900" spc="-25" baseline="3150" dirty="0">
                <a:solidFill>
                  <a:prstClr val="black"/>
                </a:solidFill>
                <a:latin typeface="Calibri"/>
                <a:cs typeface="Calibri"/>
              </a:rPr>
              <a:t>s</a:t>
            </a:r>
            <a:r>
              <a:rPr sz="3900" spc="-19" baseline="3150" dirty="0">
                <a:solidFill>
                  <a:prstClr val="black"/>
                </a:solidFill>
                <a:latin typeface="Calibri"/>
                <a:cs typeface="Calibri"/>
              </a:rPr>
              <a:t>t</a:t>
            </a:r>
            <a:r>
              <a:rPr sz="3900" baseline="3150" dirty="0">
                <a:solidFill>
                  <a:prstClr val="black"/>
                </a:solidFill>
                <a:latin typeface="Calibri"/>
                <a:cs typeface="Calibri"/>
              </a:rPr>
              <a:t>em)</a:t>
            </a:r>
            <a:r>
              <a:rPr sz="3900" spc="-34" baseline="3150" dirty="0">
                <a:solidFill>
                  <a:prstClr val="black"/>
                </a:solidFill>
                <a:latin typeface="Calibri"/>
                <a:cs typeface="Calibri"/>
              </a:rPr>
              <a:t> </a:t>
            </a:r>
            <a:r>
              <a:rPr sz="3900" baseline="3150" dirty="0">
                <a:solidFill>
                  <a:prstClr val="black"/>
                </a:solidFill>
                <a:latin typeface="Calibri"/>
                <a:cs typeface="Calibri"/>
              </a:rPr>
              <a:t>analog</a:t>
            </a:r>
            <a:r>
              <a:rPr sz="3900" spc="4" baseline="3150" dirty="0">
                <a:solidFill>
                  <a:prstClr val="black"/>
                </a:solidFill>
                <a:latin typeface="Calibri"/>
                <a:cs typeface="Calibri"/>
              </a:rPr>
              <a:t> </a:t>
            </a:r>
            <a:r>
              <a:rPr sz="3900" baseline="3150" dirty="0">
                <a:solidFill>
                  <a:prstClr val="black"/>
                </a:solidFill>
                <a:latin typeface="Calibri"/>
                <a:cs typeface="Calibri"/>
              </a:rPr>
              <a:t>dan anali</a:t>
            </a:r>
            <a:r>
              <a:rPr sz="3900" spc="4" baseline="3150" dirty="0">
                <a:solidFill>
                  <a:prstClr val="black"/>
                </a:solidFill>
                <a:latin typeface="Calibri"/>
                <a:cs typeface="Calibri"/>
              </a:rPr>
              <a:t>t</a:t>
            </a:r>
            <a:r>
              <a:rPr sz="3900" baseline="3150" dirty="0">
                <a:solidFill>
                  <a:prstClr val="black"/>
                </a:solidFill>
                <a:latin typeface="Calibri"/>
                <a:cs typeface="Calibri"/>
              </a:rPr>
              <a:t>is</a:t>
            </a:r>
            <a:endParaRPr sz="2600">
              <a:solidFill>
                <a:prstClr val="black"/>
              </a:solidFill>
              <a:latin typeface="Calibri"/>
              <a:cs typeface="Calibri"/>
            </a:endParaRPr>
          </a:p>
        </p:txBody>
      </p:sp>
      <p:sp>
        <p:nvSpPr>
          <p:cNvPr id="2" name="object 2"/>
          <p:cNvSpPr txBox="1"/>
          <p:nvPr/>
        </p:nvSpPr>
        <p:spPr>
          <a:xfrm>
            <a:off x="2461006" y="5652084"/>
            <a:ext cx="4155186" cy="356108"/>
          </a:xfrm>
          <a:prstGeom prst="rect">
            <a:avLst/>
          </a:prstGeom>
        </p:spPr>
        <p:txBody>
          <a:bodyPr wrap="square" lIns="0" tIns="0" rIns="0" bIns="0" rtlCol="0">
            <a:noAutofit/>
          </a:bodyPr>
          <a:lstStyle/>
          <a:p>
            <a:pPr marL="12700">
              <a:lnSpc>
                <a:spcPts val="2750"/>
              </a:lnSpc>
              <a:spcBef>
                <a:spcPts val="137"/>
              </a:spcBef>
            </a:pPr>
            <a:r>
              <a:rPr sz="3900" spc="-29" baseline="3150" dirty="0">
                <a:solidFill>
                  <a:prstClr val="black"/>
                </a:solidFill>
                <a:latin typeface="Calibri"/>
                <a:cs typeface="Calibri"/>
              </a:rPr>
              <a:t>F</a:t>
            </a:r>
            <a:r>
              <a:rPr sz="3900" baseline="3150" dirty="0">
                <a:solidFill>
                  <a:prstClr val="black"/>
                </a:solidFill>
                <a:latin typeface="Calibri"/>
                <a:cs typeface="Calibri"/>
              </a:rPr>
              <a:t>o</a:t>
            </a:r>
            <a:r>
              <a:rPr sz="3900" spc="-25" baseline="3150" dirty="0">
                <a:solidFill>
                  <a:prstClr val="black"/>
                </a:solidFill>
                <a:latin typeface="Calibri"/>
                <a:cs typeface="Calibri"/>
              </a:rPr>
              <a:t>t</a:t>
            </a:r>
            <a:r>
              <a:rPr sz="3900" baseline="3150" dirty="0">
                <a:solidFill>
                  <a:prstClr val="black"/>
                </a:solidFill>
                <a:latin typeface="Calibri"/>
                <a:cs typeface="Calibri"/>
              </a:rPr>
              <a:t>o</a:t>
            </a:r>
            <a:r>
              <a:rPr sz="3900" spc="4" baseline="3150" dirty="0">
                <a:solidFill>
                  <a:prstClr val="black"/>
                </a:solidFill>
                <a:latin typeface="Calibri"/>
                <a:cs typeface="Calibri"/>
              </a:rPr>
              <a:t> </a:t>
            </a:r>
            <a:r>
              <a:rPr sz="3900" baseline="3150" dirty="0">
                <a:solidFill>
                  <a:prstClr val="black"/>
                </a:solidFill>
                <a:latin typeface="Calibri"/>
                <a:cs typeface="Calibri"/>
              </a:rPr>
              <a:t>i</a:t>
            </a:r>
            <a:r>
              <a:rPr sz="3900" spc="-19" baseline="3150" dirty="0">
                <a:solidFill>
                  <a:prstClr val="black"/>
                </a:solidFill>
                <a:latin typeface="Calibri"/>
                <a:cs typeface="Calibri"/>
              </a:rPr>
              <a:t>nt</a:t>
            </a:r>
            <a:r>
              <a:rPr sz="3900" baseline="3150" dirty="0">
                <a:solidFill>
                  <a:prstClr val="black"/>
                </a:solidFill>
                <a:latin typeface="Calibri"/>
                <a:cs typeface="Calibri"/>
              </a:rPr>
              <a:t>erp</a:t>
            </a:r>
            <a:r>
              <a:rPr sz="3900" spc="-25" baseline="3150" dirty="0">
                <a:solidFill>
                  <a:prstClr val="black"/>
                </a:solidFill>
                <a:latin typeface="Calibri"/>
                <a:cs typeface="Calibri"/>
              </a:rPr>
              <a:t>r</a:t>
            </a:r>
            <a:r>
              <a:rPr sz="3900" spc="-9" baseline="3150" dirty="0">
                <a:solidFill>
                  <a:prstClr val="black"/>
                </a:solidFill>
                <a:latin typeface="Calibri"/>
                <a:cs typeface="Calibri"/>
              </a:rPr>
              <a:t>e</a:t>
            </a:r>
            <a:r>
              <a:rPr sz="3900" spc="-29" baseline="3150" dirty="0">
                <a:solidFill>
                  <a:prstClr val="black"/>
                </a:solidFill>
                <a:latin typeface="Calibri"/>
                <a:cs typeface="Calibri"/>
              </a:rPr>
              <a:t>t</a:t>
            </a:r>
            <a:r>
              <a:rPr sz="3900" baseline="3150" dirty="0">
                <a:solidFill>
                  <a:prstClr val="black"/>
                </a:solidFill>
                <a:latin typeface="Calibri"/>
                <a:cs typeface="Calibri"/>
              </a:rPr>
              <a:t>asi</a:t>
            </a:r>
            <a:r>
              <a:rPr sz="3900" spc="-29" baseline="3150" dirty="0">
                <a:solidFill>
                  <a:prstClr val="black"/>
                </a:solidFill>
                <a:latin typeface="Calibri"/>
                <a:cs typeface="Calibri"/>
              </a:rPr>
              <a:t> </a:t>
            </a:r>
            <a:r>
              <a:rPr sz="3900" baseline="3150" dirty="0">
                <a:solidFill>
                  <a:prstClr val="black"/>
                </a:solidFill>
                <a:latin typeface="Calibri"/>
                <a:cs typeface="Calibri"/>
              </a:rPr>
              <a:t>dan</a:t>
            </a:r>
            <a:r>
              <a:rPr sz="3900" spc="-14" baseline="3150" dirty="0">
                <a:solidFill>
                  <a:prstClr val="black"/>
                </a:solidFill>
                <a:latin typeface="Calibri"/>
                <a:cs typeface="Calibri"/>
              </a:rPr>
              <a:t> </a:t>
            </a:r>
            <a:r>
              <a:rPr sz="3900" baseline="3150" dirty="0">
                <a:solidFill>
                  <a:prstClr val="black"/>
                </a:solidFill>
                <a:latin typeface="Calibri"/>
                <a:cs typeface="Calibri"/>
              </a:rPr>
              <a:t>holo</a:t>
            </a:r>
            <a:r>
              <a:rPr sz="3900" spc="-9" baseline="3150" dirty="0">
                <a:solidFill>
                  <a:prstClr val="black"/>
                </a:solidFill>
                <a:latin typeface="Calibri"/>
                <a:cs typeface="Calibri"/>
              </a:rPr>
              <a:t>g</a:t>
            </a:r>
            <a:r>
              <a:rPr sz="3900" spc="-44" baseline="3150" dirty="0">
                <a:solidFill>
                  <a:prstClr val="black"/>
                </a:solidFill>
                <a:latin typeface="Calibri"/>
                <a:cs typeface="Calibri"/>
              </a:rPr>
              <a:t>r</a:t>
            </a:r>
            <a:r>
              <a:rPr sz="3900" spc="-9" baseline="3150" dirty="0">
                <a:solidFill>
                  <a:prstClr val="black"/>
                </a:solidFill>
                <a:latin typeface="Calibri"/>
                <a:cs typeface="Calibri"/>
              </a:rPr>
              <a:t>a</a:t>
            </a:r>
            <a:r>
              <a:rPr sz="3900" baseline="3150" dirty="0">
                <a:solidFill>
                  <a:prstClr val="black"/>
                </a:solidFill>
                <a:latin typeface="Calibri"/>
                <a:cs typeface="Calibri"/>
              </a:rPr>
              <a:t>fi</a:t>
            </a:r>
            <a:endParaRPr sz="2600">
              <a:solidFill>
                <a:prstClr val="black"/>
              </a:solidFill>
              <a:latin typeface="Calibri"/>
              <a:cs typeface="Calibri"/>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p:nvPr/>
        </p:nvSpPr>
        <p:spPr>
          <a:xfrm>
            <a:off x="2059940" y="318795"/>
            <a:ext cx="8446794" cy="3041624"/>
          </a:xfrm>
          <a:prstGeom prst="rect">
            <a:avLst/>
          </a:prstGeom>
        </p:spPr>
        <p:txBody>
          <a:bodyPr wrap="square" lIns="0" tIns="0" rIns="0" bIns="0" rtlCol="0">
            <a:noAutofit/>
          </a:bodyPr>
          <a:lstStyle/>
          <a:p>
            <a:pPr marL="1349644" marR="1720980" algn="ctr">
              <a:lnSpc>
                <a:spcPts val="4175"/>
              </a:lnSpc>
              <a:spcBef>
                <a:spcPts val="208"/>
              </a:spcBef>
            </a:pPr>
            <a:r>
              <a:rPr sz="6000" baseline="3413" dirty="0">
                <a:solidFill>
                  <a:prstClr val="black"/>
                </a:solidFill>
                <a:latin typeface="Calibri"/>
                <a:cs typeface="Calibri"/>
              </a:rPr>
              <a:t>SU</a:t>
            </a:r>
            <a:r>
              <a:rPr sz="6000" spc="-50" baseline="3413" dirty="0">
                <a:solidFill>
                  <a:prstClr val="black"/>
                </a:solidFill>
                <a:latin typeface="Calibri"/>
                <a:cs typeface="Calibri"/>
              </a:rPr>
              <a:t>R</a:t>
            </a:r>
            <a:r>
              <a:rPr sz="6000" baseline="3413" dirty="0">
                <a:solidFill>
                  <a:prstClr val="black"/>
                </a:solidFill>
                <a:latin typeface="Calibri"/>
                <a:cs typeface="Calibri"/>
              </a:rPr>
              <a:t>VEI</a:t>
            </a:r>
            <a:r>
              <a:rPr sz="6000" spc="9" baseline="3413" dirty="0">
                <a:solidFill>
                  <a:prstClr val="black"/>
                </a:solidFill>
                <a:latin typeface="Calibri"/>
                <a:cs typeface="Calibri"/>
              </a:rPr>
              <a:t> </a:t>
            </a:r>
            <a:r>
              <a:rPr sz="6000" baseline="3413" dirty="0">
                <a:solidFill>
                  <a:prstClr val="black"/>
                </a:solidFill>
                <a:latin typeface="Calibri"/>
                <a:cs typeface="Calibri"/>
              </a:rPr>
              <a:t>RA</a:t>
            </a:r>
            <a:r>
              <a:rPr sz="6000" spc="-50" baseline="3413" dirty="0">
                <a:solidFill>
                  <a:prstClr val="black"/>
                </a:solidFill>
                <a:latin typeface="Calibri"/>
                <a:cs typeface="Calibri"/>
              </a:rPr>
              <a:t>D</a:t>
            </a:r>
            <a:r>
              <a:rPr sz="6000" baseline="3413" dirty="0">
                <a:solidFill>
                  <a:prstClr val="black"/>
                </a:solidFill>
                <a:latin typeface="Calibri"/>
                <a:cs typeface="Calibri"/>
              </a:rPr>
              <a:t>A</a:t>
            </a:r>
            <a:r>
              <a:rPr sz="6000" spc="-25" baseline="3413" dirty="0">
                <a:solidFill>
                  <a:prstClr val="black"/>
                </a:solidFill>
                <a:latin typeface="Calibri"/>
                <a:cs typeface="Calibri"/>
              </a:rPr>
              <a:t>R</a:t>
            </a:r>
            <a:r>
              <a:rPr sz="6000" baseline="3413" dirty="0">
                <a:solidFill>
                  <a:prstClr val="black"/>
                </a:solidFill>
                <a:latin typeface="Calibri"/>
                <a:cs typeface="Calibri"/>
              </a:rPr>
              <a:t>GRAM</a:t>
            </a:r>
            <a:r>
              <a:rPr sz="6000" spc="14" baseline="3413" dirty="0">
                <a:solidFill>
                  <a:prstClr val="black"/>
                </a:solidFill>
                <a:latin typeface="Calibri"/>
                <a:cs typeface="Calibri"/>
              </a:rPr>
              <a:t>E</a:t>
            </a:r>
            <a:r>
              <a:rPr sz="6000" baseline="3413" dirty="0">
                <a:solidFill>
                  <a:prstClr val="black"/>
                </a:solidFill>
                <a:latin typeface="Calibri"/>
                <a:cs typeface="Calibri"/>
              </a:rPr>
              <a:t>TRI</a:t>
            </a:r>
            <a:endParaRPr sz="4000">
              <a:solidFill>
                <a:prstClr val="black"/>
              </a:solidFill>
              <a:latin typeface="Calibri"/>
              <a:cs typeface="Calibri"/>
            </a:endParaRPr>
          </a:p>
          <a:p>
            <a:pPr marL="394119" marR="767342" algn="ctr">
              <a:lnSpc>
                <a:spcPts val="4800"/>
              </a:lnSpc>
              <a:spcBef>
                <a:spcPts val="31"/>
              </a:spcBef>
            </a:pPr>
            <a:r>
              <a:rPr sz="6000" baseline="1365" dirty="0">
                <a:solidFill>
                  <a:prstClr val="black"/>
                </a:solidFill>
                <a:latin typeface="Calibri"/>
                <a:cs typeface="Calibri"/>
              </a:rPr>
              <a:t>(RA</a:t>
            </a:r>
            <a:r>
              <a:rPr sz="6000" spc="-44" baseline="1365" dirty="0">
                <a:solidFill>
                  <a:prstClr val="black"/>
                </a:solidFill>
                <a:latin typeface="Calibri"/>
                <a:cs typeface="Calibri"/>
              </a:rPr>
              <a:t>D</a:t>
            </a:r>
            <a:r>
              <a:rPr sz="6000" baseline="1365" dirty="0">
                <a:solidFill>
                  <a:prstClr val="black"/>
                </a:solidFill>
                <a:latin typeface="Calibri"/>
                <a:cs typeface="Calibri"/>
              </a:rPr>
              <a:t>A</a:t>
            </a:r>
            <a:r>
              <a:rPr sz="6000" spc="-25" baseline="1365" dirty="0">
                <a:solidFill>
                  <a:prstClr val="black"/>
                </a:solidFill>
                <a:latin typeface="Calibri"/>
                <a:cs typeface="Calibri"/>
              </a:rPr>
              <a:t>R</a:t>
            </a:r>
            <a:r>
              <a:rPr sz="6000" baseline="1365" dirty="0">
                <a:solidFill>
                  <a:prstClr val="black"/>
                </a:solidFill>
                <a:latin typeface="Calibri"/>
                <a:cs typeface="Calibri"/>
              </a:rPr>
              <a:t>GRA</a:t>
            </a:r>
            <a:r>
              <a:rPr sz="6000" spc="14" baseline="1365" dirty="0">
                <a:solidFill>
                  <a:prstClr val="black"/>
                </a:solidFill>
                <a:latin typeface="Calibri"/>
                <a:cs typeface="Calibri"/>
              </a:rPr>
              <a:t>M</a:t>
            </a:r>
            <a:r>
              <a:rPr sz="6000" baseline="1365" dirty="0">
                <a:solidFill>
                  <a:prstClr val="black"/>
                </a:solidFill>
                <a:latin typeface="Calibri"/>
                <a:cs typeface="Calibri"/>
              </a:rPr>
              <a:t>MET</a:t>
            </a:r>
            <a:r>
              <a:rPr sz="6000" spc="9" baseline="1365" dirty="0">
                <a:solidFill>
                  <a:prstClr val="black"/>
                </a:solidFill>
                <a:latin typeface="Calibri"/>
                <a:cs typeface="Calibri"/>
              </a:rPr>
              <a:t>R</a:t>
            </a:r>
            <a:r>
              <a:rPr sz="6000" baseline="1365" dirty="0">
                <a:solidFill>
                  <a:prstClr val="black"/>
                </a:solidFill>
                <a:latin typeface="Calibri"/>
                <a:cs typeface="Calibri"/>
              </a:rPr>
              <a:t>IC</a:t>
            </a:r>
            <a:r>
              <a:rPr sz="6000" spc="-56" baseline="1365" dirty="0">
                <a:solidFill>
                  <a:prstClr val="black"/>
                </a:solidFill>
                <a:latin typeface="Calibri"/>
                <a:cs typeface="Calibri"/>
              </a:rPr>
              <a:t> </a:t>
            </a:r>
            <a:r>
              <a:rPr sz="6000" baseline="1365" dirty="0">
                <a:solidFill>
                  <a:prstClr val="black"/>
                </a:solidFill>
                <a:latin typeface="Calibri"/>
                <a:cs typeface="Calibri"/>
              </a:rPr>
              <a:t>SU</a:t>
            </a:r>
            <a:r>
              <a:rPr sz="6000" spc="-50" baseline="1365" dirty="0">
                <a:solidFill>
                  <a:prstClr val="black"/>
                </a:solidFill>
                <a:latin typeface="Calibri"/>
                <a:cs typeface="Calibri"/>
              </a:rPr>
              <a:t>R</a:t>
            </a:r>
            <a:r>
              <a:rPr sz="6000" baseline="1365" dirty="0">
                <a:solidFill>
                  <a:prstClr val="black"/>
                </a:solidFill>
                <a:latin typeface="Calibri"/>
                <a:cs typeface="Calibri"/>
              </a:rPr>
              <a:t>VEYING)</a:t>
            </a:r>
            <a:endParaRPr sz="4000">
              <a:solidFill>
                <a:prstClr val="black"/>
              </a:solidFill>
              <a:latin typeface="Calibri"/>
              <a:cs typeface="Calibri"/>
            </a:endParaRPr>
          </a:p>
          <a:p>
            <a:pPr marL="12700" marR="53309">
              <a:lnSpc>
                <a:spcPct val="101725"/>
              </a:lnSpc>
              <a:spcBef>
                <a:spcPts val="1188"/>
              </a:spcBef>
            </a:pPr>
            <a:r>
              <a:rPr sz="2800" dirty="0">
                <a:solidFill>
                  <a:prstClr val="black"/>
                </a:solidFill>
                <a:latin typeface="Calibri"/>
                <a:cs typeface="Calibri"/>
              </a:rPr>
              <a:t>Su</a:t>
            </a:r>
            <a:r>
              <a:rPr sz="2800" spc="-25" dirty="0">
                <a:solidFill>
                  <a:prstClr val="black"/>
                </a:solidFill>
                <a:latin typeface="Calibri"/>
                <a:cs typeface="Calibri"/>
              </a:rPr>
              <a:t>b</a:t>
            </a:r>
            <a:r>
              <a:rPr sz="2800" spc="-39" dirty="0">
                <a:solidFill>
                  <a:prstClr val="black"/>
                </a:solidFill>
                <a:latin typeface="Calibri"/>
                <a:cs typeface="Calibri"/>
              </a:rPr>
              <a:t>y</a:t>
            </a:r>
            <a:r>
              <a:rPr sz="2800" dirty="0">
                <a:solidFill>
                  <a:prstClr val="black"/>
                </a:solidFill>
                <a:latin typeface="Calibri"/>
                <a:cs typeface="Calibri"/>
              </a:rPr>
              <a:t>ek</a:t>
            </a:r>
            <a:r>
              <a:rPr sz="2800" spc="-50" dirty="0">
                <a:solidFill>
                  <a:prstClr val="black"/>
                </a:solidFill>
                <a:latin typeface="Calibri"/>
                <a:cs typeface="Calibri"/>
              </a:rPr>
              <a:t>n</a:t>
            </a:r>
            <a:r>
              <a:rPr sz="2800" spc="-54" dirty="0">
                <a:solidFill>
                  <a:prstClr val="black"/>
                </a:solidFill>
                <a:latin typeface="Calibri"/>
                <a:cs typeface="Calibri"/>
              </a:rPr>
              <a:t>y</a:t>
            </a:r>
            <a:r>
              <a:rPr sz="2800" dirty="0">
                <a:solidFill>
                  <a:prstClr val="black"/>
                </a:solidFill>
                <a:latin typeface="Calibri"/>
                <a:cs typeface="Calibri"/>
              </a:rPr>
              <a:t>a</a:t>
            </a:r>
            <a:r>
              <a:rPr sz="2800" spc="-72" dirty="0">
                <a:solidFill>
                  <a:prstClr val="black"/>
                </a:solidFill>
                <a:latin typeface="Calibri"/>
                <a:cs typeface="Calibri"/>
              </a:rPr>
              <a:t> </a:t>
            </a:r>
            <a:r>
              <a:rPr sz="2800" dirty="0">
                <a:solidFill>
                  <a:prstClr val="black"/>
                </a:solidFill>
                <a:latin typeface="Calibri"/>
                <a:cs typeface="Calibri"/>
              </a:rPr>
              <a:t>sama</a:t>
            </a:r>
            <a:r>
              <a:rPr sz="2800" spc="-45" dirty="0">
                <a:solidFill>
                  <a:prstClr val="black"/>
                </a:solidFill>
                <a:latin typeface="Calibri"/>
                <a:cs typeface="Calibri"/>
              </a:rPr>
              <a:t> </a:t>
            </a:r>
            <a:r>
              <a:rPr sz="2800" dirty="0">
                <a:solidFill>
                  <a:prstClr val="black"/>
                </a:solidFill>
                <a:latin typeface="Calibri"/>
                <a:cs typeface="Calibri"/>
              </a:rPr>
              <a:t>den</a:t>
            </a:r>
            <a:r>
              <a:rPr sz="2800" spc="-54" dirty="0">
                <a:solidFill>
                  <a:prstClr val="black"/>
                </a:solidFill>
                <a:latin typeface="Calibri"/>
                <a:cs typeface="Calibri"/>
              </a:rPr>
              <a:t>g</a:t>
            </a:r>
            <a:r>
              <a:rPr sz="2800" dirty="0">
                <a:solidFill>
                  <a:prstClr val="black"/>
                </a:solidFill>
                <a:latin typeface="Calibri"/>
                <a:cs typeface="Calibri"/>
              </a:rPr>
              <a:t>an</a:t>
            </a:r>
            <a:r>
              <a:rPr sz="2800" spc="-69" dirty="0">
                <a:solidFill>
                  <a:prstClr val="black"/>
                </a:solidFill>
                <a:latin typeface="Calibri"/>
                <a:cs typeface="Calibri"/>
              </a:rPr>
              <a:t> </a:t>
            </a:r>
            <a:r>
              <a:rPr sz="2800" spc="-59" dirty="0">
                <a:solidFill>
                  <a:prstClr val="black"/>
                </a:solidFill>
                <a:latin typeface="Calibri"/>
                <a:cs typeface="Calibri"/>
              </a:rPr>
              <a:t>f</a:t>
            </a:r>
            <a:r>
              <a:rPr sz="2800" dirty="0">
                <a:solidFill>
                  <a:prstClr val="black"/>
                </a:solidFill>
                <a:latin typeface="Calibri"/>
                <a:cs typeface="Calibri"/>
              </a:rPr>
              <a:t>o</a:t>
            </a:r>
            <a:r>
              <a:rPr sz="2800" spc="-25" dirty="0">
                <a:solidFill>
                  <a:prstClr val="black"/>
                </a:solidFill>
                <a:latin typeface="Calibri"/>
                <a:cs typeface="Calibri"/>
              </a:rPr>
              <a:t>t</a:t>
            </a:r>
            <a:r>
              <a:rPr sz="2800" dirty="0">
                <a:solidFill>
                  <a:prstClr val="black"/>
                </a:solidFill>
                <a:latin typeface="Calibri"/>
                <a:cs typeface="Calibri"/>
              </a:rPr>
              <a:t>og</a:t>
            </a:r>
            <a:r>
              <a:rPr sz="2800" spc="-59" dirty="0">
                <a:solidFill>
                  <a:prstClr val="black"/>
                </a:solidFill>
                <a:latin typeface="Calibri"/>
                <a:cs typeface="Calibri"/>
              </a:rPr>
              <a:t>r</a:t>
            </a:r>
            <a:r>
              <a:rPr sz="2800" dirty="0">
                <a:solidFill>
                  <a:prstClr val="black"/>
                </a:solidFill>
                <a:latin typeface="Calibri"/>
                <a:cs typeface="Calibri"/>
              </a:rPr>
              <a:t>am</a:t>
            </a:r>
            <a:r>
              <a:rPr sz="2800" spc="-4" dirty="0">
                <a:solidFill>
                  <a:prstClr val="black"/>
                </a:solidFill>
                <a:latin typeface="Calibri"/>
                <a:cs typeface="Calibri"/>
              </a:rPr>
              <a:t>e</a:t>
            </a:r>
            <a:r>
              <a:rPr sz="2800" dirty="0">
                <a:solidFill>
                  <a:prstClr val="black"/>
                </a:solidFill>
                <a:latin typeface="Calibri"/>
                <a:cs typeface="Calibri"/>
              </a:rPr>
              <a:t>tr</a:t>
            </a:r>
            <a:r>
              <a:rPr sz="2800" spc="-4" dirty="0">
                <a:solidFill>
                  <a:prstClr val="black"/>
                </a:solidFill>
                <a:latin typeface="Calibri"/>
                <a:cs typeface="Calibri"/>
              </a:rPr>
              <a:t>i</a:t>
            </a:r>
            <a:r>
              <a:rPr sz="2800" dirty="0">
                <a:solidFill>
                  <a:prstClr val="black"/>
                </a:solidFill>
                <a:latin typeface="Calibri"/>
                <a:cs typeface="Calibri"/>
              </a:rPr>
              <a:t>,</a:t>
            </a:r>
            <a:r>
              <a:rPr sz="2800" spc="-95" dirty="0">
                <a:solidFill>
                  <a:prstClr val="black"/>
                </a:solidFill>
                <a:latin typeface="Calibri"/>
                <a:cs typeface="Calibri"/>
              </a:rPr>
              <a:t> </a:t>
            </a:r>
            <a:r>
              <a:rPr sz="2800" spc="-50" dirty="0">
                <a:solidFill>
                  <a:prstClr val="black"/>
                </a:solidFill>
                <a:latin typeface="Calibri"/>
                <a:cs typeface="Calibri"/>
              </a:rPr>
              <a:t>y</a:t>
            </a:r>
            <a:r>
              <a:rPr sz="2800" dirty="0">
                <a:solidFill>
                  <a:prstClr val="black"/>
                </a:solidFill>
                <a:latin typeface="Calibri"/>
                <a:cs typeface="Calibri"/>
              </a:rPr>
              <a:t>ang</a:t>
            </a:r>
            <a:r>
              <a:rPr sz="2800" spc="-43" dirty="0">
                <a:solidFill>
                  <a:prstClr val="black"/>
                </a:solidFill>
                <a:latin typeface="Calibri"/>
                <a:cs typeface="Calibri"/>
              </a:rPr>
              <a:t> </a:t>
            </a:r>
            <a:r>
              <a:rPr sz="2800" dirty="0">
                <a:solidFill>
                  <a:prstClr val="black"/>
                </a:solidFill>
                <a:latin typeface="Calibri"/>
                <a:cs typeface="Calibri"/>
              </a:rPr>
              <a:t>ber</a:t>
            </a:r>
            <a:r>
              <a:rPr sz="2800" spc="-9" dirty="0">
                <a:solidFill>
                  <a:prstClr val="black"/>
                </a:solidFill>
                <a:latin typeface="Calibri"/>
                <a:cs typeface="Calibri"/>
              </a:rPr>
              <a:t>b</a:t>
            </a:r>
            <a:r>
              <a:rPr sz="2800" dirty="0">
                <a:solidFill>
                  <a:prstClr val="black"/>
                </a:solidFill>
                <a:latin typeface="Calibri"/>
                <a:cs typeface="Calibri"/>
              </a:rPr>
              <a:t>eda</a:t>
            </a:r>
            <a:endParaRPr sz="2800">
              <a:solidFill>
                <a:prstClr val="black"/>
              </a:solidFill>
              <a:latin typeface="Calibri"/>
              <a:cs typeface="Calibri"/>
            </a:endParaRPr>
          </a:p>
          <a:p>
            <a:pPr marL="12700">
              <a:lnSpc>
                <a:spcPts val="3365"/>
              </a:lnSpc>
              <a:spcBef>
                <a:spcPts val="168"/>
              </a:spcBef>
            </a:pPr>
            <a:r>
              <a:rPr sz="4200" baseline="1950" dirty="0">
                <a:solidFill>
                  <a:prstClr val="black"/>
                </a:solidFill>
                <a:latin typeface="Calibri"/>
                <a:cs typeface="Calibri"/>
              </a:rPr>
              <a:t>ha</a:t>
            </a:r>
            <a:r>
              <a:rPr sz="4200" spc="-59" baseline="1950" dirty="0">
                <a:solidFill>
                  <a:prstClr val="black"/>
                </a:solidFill>
                <a:latin typeface="Calibri"/>
                <a:cs typeface="Calibri"/>
              </a:rPr>
              <a:t>n</a:t>
            </a:r>
            <a:r>
              <a:rPr sz="4200" spc="-54" baseline="1950" dirty="0">
                <a:solidFill>
                  <a:prstClr val="black"/>
                </a:solidFill>
                <a:latin typeface="Calibri"/>
                <a:cs typeface="Calibri"/>
              </a:rPr>
              <a:t>y</a:t>
            </a:r>
            <a:r>
              <a:rPr sz="4200" baseline="1950" dirty="0">
                <a:solidFill>
                  <a:prstClr val="black"/>
                </a:solidFill>
                <a:latin typeface="Calibri"/>
                <a:cs typeface="Calibri"/>
              </a:rPr>
              <a:t>a</a:t>
            </a:r>
            <a:r>
              <a:rPr sz="4200" spc="-36" baseline="1950" dirty="0">
                <a:solidFill>
                  <a:prstClr val="black"/>
                </a:solidFill>
                <a:latin typeface="Calibri"/>
                <a:cs typeface="Calibri"/>
              </a:rPr>
              <a:t> </a:t>
            </a:r>
            <a:r>
              <a:rPr sz="4200" baseline="1950" dirty="0">
                <a:solidFill>
                  <a:prstClr val="black"/>
                </a:solidFill>
                <a:latin typeface="Calibri"/>
                <a:cs typeface="Calibri"/>
              </a:rPr>
              <a:t>panjang</a:t>
            </a:r>
            <a:r>
              <a:rPr sz="4200" spc="25" baseline="1950" dirty="0">
                <a:solidFill>
                  <a:prstClr val="black"/>
                </a:solidFill>
                <a:latin typeface="Calibri"/>
                <a:cs typeface="Calibri"/>
              </a:rPr>
              <a:t> </a:t>
            </a:r>
            <a:r>
              <a:rPr sz="4200" spc="-19" baseline="1950" dirty="0">
                <a:solidFill>
                  <a:prstClr val="black"/>
                </a:solidFill>
                <a:latin typeface="Calibri"/>
                <a:cs typeface="Calibri"/>
              </a:rPr>
              <a:t>g</a:t>
            </a:r>
            <a:r>
              <a:rPr sz="4200" baseline="1950" dirty="0">
                <a:solidFill>
                  <a:prstClr val="black"/>
                </a:solidFill>
                <a:latin typeface="Calibri"/>
                <a:cs typeface="Calibri"/>
              </a:rPr>
              <a:t>e</a:t>
            </a:r>
            <a:r>
              <a:rPr sz="4200" spc="-4" baseline="1950" dirty="0">
                <a:solidFill>
                  <a:prstClr val="black"/>
                </a:solidFill>
                <a:latin typeface="Calibri"/>
                <a:cs typeface="Calibri"/>
              </a:rPr>
              <a:t>l</a:t>
            </a:r>
            <a:r>
              <a:rPr sz="4200" baseline="1950" dirty="0">
                <a:solidFill>
                  <a:prstClr val="black"/>
                </a:solidFill>
                <a:latin typeface="Calibri"/>
                <a:cs typeface="Calibri"/>
              </a:rPr>
              <a:t>omba</a:t>
            </a:r>
            <a:r>
              <a:rPr sz="4200" spc="-9" baseline="1950" dirty="0">
                <a:solidFill>
                  <a:prstClr val="black"/>
                </a:solidFill>
                <a:latin typeface="Calibri"/>
                <a:cs typeface="Calibri"/>
              </a:rPr>
              <a:t>n</a:t>
            </a:r>
            <a:r>
              <a:rPr sz="4200" baseline="1950" dirty="0">
                <a:solidFill>
                  <a:prstClr val="black"/>
                </a:solidFill>
                <a:latin typeface="Calibri"/>
                <a:cs typeface="Calibri"/>
              </a:rPr>
              <a:t>g </a:t>
            </a:r>
            <a:r>
              <a:rPr sz="4200" spc="-54" baseline="1950" dirty="0">
                <a:solidFill>
                  <a:prstClr val="black"/>
                </a:solidFill>
                <a:latin typeface="Calibri"/>
                <a:cs typeface="Calibri"/>
              </a:rPr>
              <a:t>y</a:t>
            </a:r>
            <a:r>
              <a:rPr sz="4200" baseline="1950" dirty="0">
                <a:solidFill>
                  <a:prstClr val="black"/>
                </a:solidFill>
                <a:latin typeface="Calibri"/>
                <a:cs typeface="Calibri"/>
              </a:rPr>
              <a:t>ang</a:t>
            </a:r>
            <a:r>
              <a:rPr sz="4200" spc="19" baseline="1950" dirty="0">
                <a:solidFill>
                  <a:prstClr val="black"/>
                </a:solidFill>
                <a:latin typeface="Calibri"/>
                <a:cs typeface="Calibri"/>
              </a:rPr>
              <a:t> </a:t>
            </a:r>
            <a:r>
              <a:rPr sz="4200" baseline="1950" dirty="0">
                <a:solidFill>
                  <a:prstClr val="black"/>
                </a:solidFill>
                <a:latin typeface="Calibri"/>
                <a:cs typeface="Calibri"/>
              </a:rPr>
              <a:t>d</a:t>
            </a:r>
            <a:r>
              <a:rPr sz="4200" spc="-14" baseline="1950" dirty="0">
                <a:solidFill>
                  <a:prstClr val="black"/>
                </a:solidFill>
                <a:latin typeface="Calibri"/>
                <a:cs typeface="Calibri"/>
              </a:rPr>
              <a:t>i</a:t>
            </a:r>
            <a:r>
              <a:rPr sz="4200" baseline="1950" dirty="0">
                <a:solidFill>
                  <a:prstClr val="black"/>
                </a:solidFill>
                <a:latin typeface="Calibri"/>
                <a:cs typeface="Calibri"/>
              </a:rPr>
              <a:t>guna</a:t>
            </a:r>
            <a:r>
              <a:rPr sz="4200" spc="-54" baseline="1950" dirty="0">
                <a:solidFill>
                  <a:prstClr val="black"/>
                </a:solidFill>
                <a:latin typeface="Calibri"/>
                <a:cs typeface="Calibri"/>
              </a:rPr>
              <a:t>k</a:t>
            </a:r>
            <a:r>
              <a:rPr sz="4200" baseline="1950" dirty="0">
                <a:solidFill>
                  <a:prstClr val="black"/>
                </a:solidFill>
                <a:latin typeface="Calibri"/>
                <a:cs typeface="Calibri"/>
              </a:rPr>
              <a:t>an</a:t>
            </a:r>
            <a:r>
              <a:rPr sz="4200" spc="-3" baseline="1950" dirty="0">
                <a:solidFill>
                  <a:prstClr val="black"/>
                </a:solidFill>
                <a:latin typeface="Calibri"/>
                <a:cs typeface="Calibri"/>
              </a:rPr>
              <a:t> </a:t>
            </a:r>
            <a:r>
              <a:rPr sz="4200" baseline="1950" dirty="0">
                <a:solidFill>
                  <a:prstClr val="black"/>
                </a:solidFill>
                <a:latin typeface="Calibri"/>
                <a:cs typeface="Calibri"/>
              </a:rPr>
              <a:t>dan</a:t>
            </a:r>
            <a:r>
              <a:rPr sz="4200" spc="-32" baseline="1950" dirty="0">
                <a:solidFill>
                  <a:prstClr val="black"/>
                </a:solidFill>
                <a:latin typeface="Calibri"/>
                <a:cs typeface="Calibri"/>
              </a:rPr>
              <a:t> </a:t>
            </a:r>
            <a:r>
              <a:rPr sz="4200" baseline="1950" dirty="0">
                <a:solidFill>
                  <a:prstClr val="black"/>
                </a:solidFill>
                <a:latin typeface="Calibri"/>
                <a:cs typeface="Calibri"/>
              </a:rPr>
              <a:t>se</a:t>
            </a:r>
            <a:r>
              <a:rPr sz="4200" spc="-9" baseline="1950" dirty="0">
                <a:solidFill>
                  <a:prstClr val="black"/>
                </a:solidFill>
                <a:latin typeface="Calibri"/>
                <a:cs typeface="Calibri"/>
              </a:rPr>
              <a:t>n</a:t>
            </a:r>
            <a:r>
              <a:rPr sz="4200" baseline="1950" dirty="0">
                <a:solidFill>
                  <a:prstClr val="black"/>
                </a:solidFill>
                <a:latin typeface="Calibri"/>
                <a:cs typeface="Calibri"/>
              </a:rPr>
              <a:t>sor</a:t>
            </a:r>
            <a:r>
              <a:rPr sz="4200" spc="-59" baseline="1950" dirty="0">
                <a:solidFill>
                  <a:prstClr val="black"/>
                </a:solidFill>
                <a:latin typeface="Calibri"/>
                <a:cs typeface="Calibri"/>
              </a:rPr>
              <a:t>n</a:t>
            </a:r>
            <a:r>
              <a:rPr sz="4200" spc="-54" baseline="1950" dirty="0">
                <a:solidFill>
                  <a:prstClr val="black"/>
                </a:solidFill>
                <a:latin typeface="Calibri"/>
                <a:cs typeface="Calibri"/>
              </a:rPr>
              <a:t>y</a:t>
            </a:r>
            <a:r>
              <a:rPr sz="4200" spc="4" baseline="1950" dirty="0">
                <a:solidFill>
                  <a:prstClr val="black"/>
                </a:solidFill>
                <a:latin typeface="Calibri"/>
                <a:cs typeface="Calibri"/>
              </a:rPr>
              <a:t>a</a:t>
            </a:r>
            <a:r>
              <a:rPr sz="4200" baseline="1950" dirty="0">
                <a:solidFill>
                  <a:prstClr val="black"/>
                </a:solidFill>
                <a:latin typeface="Calibri"/>
                <a:cs typeface="Calibri"/>
              </a:rPr>
              <a:t>.</a:t>
            </a:r>
            <a:endParaRPr sz="2800">
              <a:solidFill>
                <a:prstClr val="black"/>
              </a:solidFill>
              <a:latin typeface="Calibri"/>
              <a:cs typeface="Calibri"/>
            </a:endParaRPr>
          </a:p>
          <a:p>
            <a:pPr marL="12700" marR="53309">
              <a:lnSpc>
                <a:spcPts val="3360"/>
              </a:lnSpc>
            </a:pPr>
            <a:r>
              <a:rPr sz="4200" spc="-64" baseline="1950" dirty="0">
                <a:solidFill>
                  <a:prstClr val="black"/>
                </a:solidFill>
                <a:latin typeface="Calibri"/>
                <a:cs typeface="Calibri"/>
              </a:rPr>
              <a:t>P</a:t>
            </a:r>
            <a:r>
              <a:rPr sz="4200" baseline="1950" dirty="0">
                <a:solidFill>
                  <a:prstClr val="black"/>
                </a:solidFill>
                <a:latin typeface="Calibri"/>
                <a:cs typeface="Calibri"/>
              </a:rPr>
              <a:t>ada</a:t>
            </a:r>
            <a:r>
              <a:rPr sz="4200" spc="-36" baseline="1950" dirty="0">
                <a:solidFill>
                  <a:prstClr val="black"/>
                </a:solidFill>
                <a:latin typeface="Calibri"/>
                <a:cs typeface="Calibri"/>
              </a:rPr>
              <a:t> </a:t>
            </a:r>
            <a:r>
              <a:rPr sz="4200" spc="-64" baseline="1950" dirty="0">
                <a:solidFill>
                  <a:prstClr val="black"/>
                </a:solidFill>
                <a:latin typeface="Calibri"/>
                <a:cs typeface="Calibri"/>
              </a:rPr>
              <a:t>r</a:t>
            </a:r>
            <a:r>
              <a:rPr sz="4200" baseline="1950" dirty="0">
                <a:solidFill>
                  <a:prstClr val="black"/>
                </a:solidFill>
                <a:latin typeface="Calibri"/>
                <a:cs typeface="Calibri"/>
              </a:rPr>
              <a:t>ada</a:t>
            </a:r>
            <a:r>
              <a:rPr sz="4200" spc="-34" baseline="1950" dirty="0">
                <a:solidFill>
                  <a:prstClr val="black"/>
                </a:solidFill>
                <a:latin typeface="Calibri"/>
                <a:cs typeface="Calibri"/>
              </a:rPr>
              <a:t>r</a:t>
            </a:r>
            <a:r>
              <a:rPr sz="4200" baseline="1950" dirty="0">
                <a:solidFill>
                  <a:prstClr val="black"/>
                </a:solidFill>
                <a:latin typeface="Calibri"/>
                <a:cs typeface="Calibri"/>
              </a:rPr>
              <a:t>g</a:t>
            </a:r>
            <a:r>
              <a:rPr sz="4200" spc="-59" baseline="1950" dirty="0">
                <a:solidFill>
                  <a:prstClr val="black"/>
                </a:solidFill>
                <a:latin typeface="Calibri"/>
                <a:cs typeface="Calibri"/>
              </a:rPr>
              <a:t>r</a:t>
            </a:r>
            <a:r>
              <a:rPr sz="4200" baseline="1950" dirty="0">
                <a:solidFill>
                  <a:prstClr val="black"/>
                </a:solidFill>
                <a:latin typeface="Calibri"/>
                <a:cs typeface="Calibri"/>
              </a:rPr>
              <a:t>am</a:t>
            </a:r>
            <a:r>
              <a:rPr sz="4200" spc="-4" baseline="1950" dirty="0">
                <a:solidFill>
                  <a:prstClr val="black"/>
                </a:solidFill>
                <a:latin typeface="Calibri"/>
                <a:cs typeface="Calibri"/>
              </a:rPr>
              <a:t>e</a:t>
            </a:r>
            <a:r>
              <a:rPr sz="4200" baseline="1950" dirty="0">
                <a:solidFill>
                  <a:prstClr val="black"/>
                </a:solidFill>
                <a:latin typeface="Calibri"/>
                <a:cs typeface="Calibri"/>
              </a:rPr>
              <a:t>tri</a:t>
            </a:r>
            <a:r>
              <a:rPr sz="4200" spc="-100" baseline="1950" dirty="0">
                <a:solidFill>
                  <a:prstClr val="black"/>
                </a:solidFill>
                <a:latin typeface="Calibri"/>
                <a:cs typeface="Calibri"/>
              </a:rPr>
              <a:t> </a:t>
            </a:r>
            <a:r>
              <a:rPr sz="4200" baseline="1950" dirty="0">
                <a:solidFill>
                  <a:prstClr val="black"/>
                </a:solidFill>
                <a:latin typeface="Calibri"/>
                <a:cs typeface="Calibri"/>
              </a:rPr>
              <a:t>men</a:t>
            </a:r>
            <a:r>
              <a:rPr sz="4200" spc="19" baseline="1950" dirty="0">
                <a:solidFill>
                  <a:prstClr val="black"/>
                </a:solidFill>
                <a:latin typeface="Calibri"/>
                <a:cs typeface="Calibri"/>
              </a:rPr>
              <a:t>g</a:t>
            </a:r>
            <a:r>
              <a:rPr sz="4200" baseline="1950" dirty="0">
                <a:solidFill>
                  <a:prstClr val="black"/>
                </a:solidFill>
                <a:latin typeface="Calibri"/>
                <a:cs typeface="Calibri"/>
              </a:rPr>
              <a:t>guna</a:t>
            </a:r>
            <a:r>
              <a:rPr sz="4200" spc="-50" baseline="1950" dirty="0">
                <a:solidFill>
                  <a:prstClr val="black"/>
                </a:solidFill>
                <a:latin typeface="Calibri"/>
                <a:cs typeface="Calibri"/>
              </a:rPr>
              <a:t>k</a:t>
            </a:r>
            <a:r>
              <a:rPr sz="4200" baseline="1950" dirty="0">
                <a:solidFill>
                  <a:prstClr val="black"/>
                </a:solidFill>
                <a:latin typeface="Calibri"/>
                <a:cs typeface="Calibri"/>
              </a:rPr>
              <a:t>an</a:t>
            </a:r>
            <a:r>
              <a:rPr sz="4200" spc="-130" baseline="1950" dirty="0">
                <a:solidFill>
                  <a:prstClr val="black"/>
                </a:solidFill>
                <a:latin typeface="Calibri"/>
                <a:cs typeface="Calibri"/>
              </a:rPr>
              <a:t> </a:t>
            </a:r>
            <a:r>
              <a:rPr sz="4200" spc="-19" baseline="1950" dirty="0">
                <a:solidFill>
                  <a:prstClr val="black"/>
                </a:solidFill>
                <a:latin typeface="Calibri"/>
                <a:cs typeface="Calibri"/>
              </a:rPr>
              <a:t>g</a:t>
            </a:r>
            <a:r>
              <a:rPr sz="4200" baseline="1950" dirty="0">
                <a:solidFill>
                  <a:prstClr val="black"/>
                </a:solidFill>
                <a:latin typeface="Calibri"/>
                <a:cs typeface="Calibri"/>
              </a:rPr>
              <a:t>elom</a:t>
            </a:r>
            <a:r>
              <a:rPr sz="4200" spc="-9" baseline="1950" dirty="0">
                <a:solidFill>
                  <a:prstClr val="black"/>
                </a:solidFill>
                <a:latin typeface="Calibri"/>
                <a:cs typeface="Calibri"/>
              </a:rPr>
              <a:t>b</a:t>
            </a:r>
            <a:r>
              <a:rPr sz="4200" baseline="1950" dirty="0">
                <a:solidFill>
                  <a:prstClr val="black"/>
                </a:solidFill>
                <a:latin typeface="Calibri"/>
                <a:cs typeface="Calibri"/>
              </a:rPr>
              <a:t>ang</a:t>
            </a:r>
            <a:r>
              <a:rPr sz="4200" spc="-103" baseline="1950" dirty="0">
                <a:solidFill>
                  <a:prstClr val="black"/>
                </a:solidFill>
                <a:latin typeface="Calibri"/>
                <a:cs typeface="Calibri"/>
              </a:rPr>
              <a:t> </a:t>
            </a:r>
            <a:r>
              <a:rPr sz="4200" baseline="1950" dirty="0">
                <a:solidFill>
                  <a:prstClr val="black"/>
                </a:solidFill>
                <a:latin typeface="Calibri"/>
                <a:cs typeface="Calibri"/>
              </a:rPr>
              <a:t>m</a:t>
            </a:r>
            <a:r>
              <a:rPr sz="4200" spc="-4" baseline="1950" dirty="0">
                <a:solidFill>
                  <a:prstClr val="black"/>
                </a:solidFill>
                <a:latin typeface="Calibri"/>
                <a:cs typeface="Calibri"/>
              </a:rPr>
              <a:t>i</a:t>
            </a:r>
            <a:r>
              <a:rPr sz="4200" baseline="1950" dirty="0">
                <a:solidFill>
                  <a:prstClr val="black"/>
                </a:solidFill>
                <a:latin typeface="Calibri"/>
                <a:cs typeface="Calibri"/>
              </a:rPr>
              <a:t>k</a:t>
            </a:r>
            <a:r>
              <a:rPr sz="4200" spc="-50" baseline="1950" dirty="0">
                <a:solidFill>
                  <a:prstClr val="black"/>
                </a:solidFill>
                <a:latin typeface="Calibri"/>
                <a:cs typeface="Calibri"/>
              </a:rPr>
              <a:t>r</a:t>
            </a:r>
            <a:r>
              <a:rPr sz="4200" baseline="1950" dirty="0">
                <a:solidFill>
                  <a:prstClr val="black"/>
                </a:solidFill>
                <a:latin typeface="Calibri"/>
                <a:cs typeface="Calibri"/>
              </a:rPr>
              <a:t>o</a:t>
            </a:r>
            <a:endParaRPr sz="2800">
              <a:solidFill>
                <a:prstClr val="black"/>
              </a:solidFill>
              <a:latin typeface="Calibri"/>
              <a:cs typeface="Calibri"/>
            </a:endParaRPr>
          </a:p>
          <a:p>
            <a:pPr marL="12700" marR="53309">
              <a:lnSpc>
                <a:spcPts val="3360"/>
              </a:lnSpc>
            </a:pPr>
            <a:r>
              <a:rPr sz="4200" spc="19" baseline="1950" dirty="0">
                <a:solidFill>
                  <a:prstClr val="black"/>
                </a:solidFill>
                <a:latin typeface="Calibri"/>
                <a:cs typeface="Calibri"/>
              </a:rPr>
              <a:t>(</a:t>
            </a:r>
            <a:r>
              <a:rPr sz="4200" spc="-19" baseline="1950" dirty="0">
                <a:solidFill>
                  <a:prstClr val="black"/>
                </a:solidFill>
                <a:latin typeface="Calibri"/>
                <a:cs typeface="Calibri"/>
              </a:rPr>
              <a:t>g</a:t>
            </a:r>
            <a:r>
              <a:rPr sz="4200" baseline="1950" dirty="0">
                <a:solidFill>
                  <a:prstClr val="black"/>
                </a:solidFill>
                <a:latin typeface="Calibri"/>
                <a:cs typeface="Calibri"/>
              </a:rPr>
              <a:t>elom</a:t>
            </a:r>
            <a:r>
              <a:rPr sz="4200" spc="-9" baseline="1950" dirty="0">
                <a:solidFill>
                  <a:prstClr val="black"/>
                </a:solidFill>
                <a:latin typeface="Calibri"/>
                <a:cs typeface="Calibri"/>
              </a:rPr>
              <a:t>b</a:t>
            </a:r>
            <a:r>
              <a:rPr sz="4200" baseline="1950" dirty="0">
                <a:solidFill>
                  <a:prstClr val="black"/>
                </a:solidFill>
                <a:latin typeface="Calibri"/>
                <a:cs typeface="Calibri"/>
              </a:rPr>
              <a:t>ang</a:t>
            </a:r>
            <a:r>
              <a:rPr sz="4200" spc="-121" baseline="1950" dirty="0">
                <a:solidFill>
                  <a:prstClr val="black"/>
                </a:solidFill>
                <a:latin typeface="Calibri"/>
                <a:cs typeface="Calibri"/>
              </a:rPr>
              <a:t> </a:t>
            </a:r>
            <a:r>
              <a:rPr sz="4200" spc="-54" baseline="1950" dirty="0">
                <a:solidFill>
                  <a:prstClr val="black"/>
                </a:solidFill>
                <a:latin typeface="Calibri"/>
                <a:cs typeface="Calibri"/>
              </a:rPr>
              <a:t>y</a:t>
            </a:r>
            <a:r>
              <a:rPr sz="4200" baseline="1950" dirty="0">
                <a:solidFill>
                  <a:prstClr val="black"/>
                </a:solidFill>
                <a:latin typeface="Calibri"/>
                <a:cs typeface="Calibri"/>
              </a:rPr>
              <a:t>ang</a:t>
            </a:r>
            <a:r>
              <a:rPr sz="4200" spc="-28" baseline="1950" dirty="0">
                <a:solidFill>
                  <a:prstClr val="black"/>
                </a:solidFill>
                <a:latin typeface="Calibri"/>
                <a:cs typeface="Calibri"/>
              </a:rPr>
              <a:t> </a:t>
            </a:r>
            <a:r>
              <a:rPr sz="4200" baseline="1950" dirty="0">
                <a:solidFill>
                  <a:prstClr val="black"/>
                </a:solidFill>
                <a:latin typeface="Calibri"/>
                <a:cs typeface="Calibri"/>
              </a:rPr>
              <a:t>pen</a:t>
            </a:r>
            <a:r>
              <a:rPr sz="4200" spc="-14" baseline="1950" dirty="0">
                <a:solidFill>
                  <a:prstClr val="black"/>
                </a:solidFill>
                <a:latin typeface="Calibri"/>
                <a:cs typeface="Calibri"/>
              </a:rPr>
              <a:t>d</a:t>
            </a:r>
            <a:r>
              <a:rPr sz="4200" baseline="1950" dirty="0">
                <a:solidFill>
                  <a:prstClr val="black"/>
                </a:solidFill>
                <a:latin typeface="Calibri"/>
                <a:cs typeface="Calibri"/>
              </a:rPr>
              <a:t>ek)</a:t>
            </a:r>
            <a:r>
              <a:rPr sz="4200" spc="-63" baseline="1950" dirty="0">
                <a:solidFill>
                  <a:prstClr val="black"/>
                </a:solidFill>
                <a:latin typeface="Calibri"/>
                <a:cs typeface="Calibri"/>
              </a:rPr>
              <a:t> </a:t>
            </a:r>
            <a:r>
              <a:rPr sz="4200" baseline="1950" dirty="0">
                <a:solidFill>
                  <a:prstClr val="black"/>
                </a:solidFill>
                <a:latin typeface="Calibri"/>
                <a:cs typeface="Calibri"/>
              </a:rPr>
              <a:t>den</a:t>
            </a:r>
            <a:r>
              <a:rPr sz="4200" spc="-54" baseline="1950" dirty="0">
                <a:solidFill>
                  <a:prstClr val="black"/>
                </a:solidFill>
                <a:latin typeface="Calibri"/>
                <a:cs typeface="Calibri"/>
              </a:rPr>
              <a:t>g</a:t>
            </a:r>
            <a:r>
              <a:rPr sz="4200" baseline="1950" dirty="0">
                <a:solidFill>
                  <a:prstClr val="black"/>
                </a:solidFill>
                <a:latin typeface="Calibri"/>
                <a:cs typeface="Calibri"/>
              </a:rPr>
              <a:t>an</a:t>
            </a:r>
            <a:r>
              <a:rPr sz="4200" spc="-69" baseline="1950" dirty="0">
                <a:solidFill>
                  <a:prstClr val="black"/>
                </a:solidFill>
                <a:latin typeface="Calibri"/>
                <a:cs typeface="Calibri"/>
              </a:rPr>
              <a:t> </a:t>
            </a:r>
            <a:r>
              <a:rPr sz="4200" baseline="1950" dirty="0">
                <a:solidFill>
                  <a:prstClr val="black"/>
                </a:solidFill>
                <a:latin typeface="Calibri"/>
                <a:cs typeface="Calibri"/>
              </a:rPr>
              <a:t>sensor</a:t>
            </a:r>
            <a:r>
              <a:rPr sz="4200" spc="-55" baseline="1950" dirty="0">
                <a:solidFill>
                  <a:prstClr val="black"/>
                </a:solidFill>
                <a:latin typeface="Calibri"/>
                <a:cs typeface="Calibri"/>
              </a:rPr>
              <a:t> </a:t>
            </a:r>
            <a:r>
              <a:rPr sz="4200" baseline="1950" dirty="0">
                <a:solidFill>
                  <a:prstClr val="black"/>
                </a:solidFill>
                <a:latin typeface="Calibri"/>
                <a:cs typeface="Calibri"/>
              </a:rPr>
              <a:t>akt</a:t>
            </a:r>
            <a:r>
              <a:rPr sz="4200" spc="-9" baseline="1950" dirty="0">
                <a:solidFill>
                  <a:prstClr val="black"/>
                </a:solidFill>
                <a:latin typeface="Calibri"/>
                <a:cs typeface="Calibri"/>
              </a:rPr>
              <a:t>i</a:t>
            </a:r>
            <a:r>
              <a:rPr sz="4200" spc="-179" baseline="1950" dirty="0">
                <a:solidFill>
                  <a:prstClr val="black"/>
                </a:solidFill>
                <a:latin typeface="Calibri"/>
                <a:cs typeface="Calibri"/>
              </a:rPr>
              <a:t>f</a:t>
            </a:r>
            <a:r>
              <a:rPr sz="4200" baseline="1950" dirty="0">
                <a:solidFill>
                  <a:prstClr val="black"/>
                </a:solidFill>
                <a:latin typeface="Calibri"/>
                <a:cs typeface="Calibri"/>
              </a:rPr>
              <a:t>.</a:t>
            </a:r>
            <a:endParaRPr sz="2800">
              <a:solidFill>
                <a:prstClr val="black"/>
              </a:solidFill>
              <a:latin typeface="Calibri"/>
              <a:cs typeface="Calibri"/>
            </a:endParaRPr>
          </a:p>
        </p:txBody>
      </p:sp>
      <p:sp>
        <p:nvSpPr>
          <p:cNvPr id="2" name="object 2"/>
          <p:cNvSpPr txBox="1"/>
          <p:nvPr/>
        </p:nvSpPr>
        <p:spPr>
          <a:xfrm>
            <a:off x="1717040" y="1677969"/>
            <a:ext cx="202946" cy="380492"/>
          </a:xfrm>
          <a:prstGeom prst="rect">
            <a:avLst/>
          </a:prstGeom>
        </p:spPr>
        <p:txBody>
          <a:bodyPr wrap="square" lIns="0" tIns="0" rIns="0" bIns="0" rtlCol="0">
            <a:noAutofit/>
          </a:bodyPr>
          <a:lstStyle/>
          <a:p>
            <a:pPr marL="12700">
              <a:lnSpc>
                <a:spcPts val="2960"/>
              </a:lnSpc>
              <a:spcBef>
                <a:spcPts val="148"/>
              </a:spcBef>
            </a:pPr>
            <a:r>
              <a:rPr sz="2800" dirty="0">
                <a:solidFill>
                  <a:prstClr val="black"/>
                </a:solidFill>
                <a:latin typeface="Arial"/>
                <a:cs typeface="Arial"/>
              </a:rPr>
              <a:t>•</a:t>
            </a:r>
            <a:endParaRPr sz="2800">
              <a:solidFill>
                <a:prstClr val="black"/>
              </a:solidFill>
              <a:latin typeface="Arial"/>
              <a:cs typeface="Aria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 xmlns:a16="http://schemas.microsoft.com/office/drawing/2014/main" id="{058D86AD-1100-45B2-ADD9-75520AD82143}"/>
              </a:ext>
            </a:extLst>
          </p:cNvPr>
          <p:cNvPicPr>
            <a:picLocks noChangeAspect="1"/>
          </p:cNvPicPr>
          <p:nvPr/>
        </p:nvPicPr>
        <p:blipFill>
          <a:blip r:embed="rId2"/>
          <a:stretch>
            <a:fillRect/>
          </a:stretch>
        </p:blipFill>
        <p:spPr>
          <a:xfrm>
            <a:off x="0" y="107222"/>
            <a:ext cx="12192000" cy="6750778"/>
          </a:xfrm>
          <a:prstGeom prst="rect">
            <a:avLst/>
          </a:prstGeom>
        </p:spPr>
      </p:pic>
    </p:spTree>
    <p:extLst>
      <p:ext uri="{BB962C8B-B14F-4D97-AF65-F5344CB8AC3E}">
        <p14:creationId xmlns:p14="http://schemas.microsoft.com/office/powerpoint/2010/main" val="333360190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2113</TotalTime>
  <Words>2380</Words>
  <Application>Microsoft Office PowerPoint</Application>
  <PresentationFormat>Custom</PresentationFormat>
  <Paragraphs>285</Paragraphs>
  <Slides>50</Slides>
  <Notes>0</Notes>
  <HiddenSlides>0</HiddenSlides>
  <MMClips>0</MMClips>
  <ScaleCrop>false</ScaleCrop>
  <HeadingPairs>
    <vt:vector size="4" baseType="variant">
      <vt:variant>
        <vt:lpstr>Theme</vt:lpstr>
      </vt:variant>
      <vt:variant>
        <vt:i4>2</vt:i4>
      </vt:variant>
      <vt:variant>
        <vt:lpstr>Slide Titles</vt:lpstr>
      </vt:variant>
      <vt:variant>
        <vt:i4>50</vt:i4>
      </vt:variant>
    </vt:vector>
  </HeadingPairs>
  <TitlesOfParts>
    <vt:vector size="52" baseType="lpstr">
      <vt:lpstr>Office Theme</vt:lpstr>
      <vt:lpstr>1_Office Theme</vt:lpstr>
      <vt:lpstr>PowerPoint Presentation</vt:lpstr>
      <vt:lpstr>Sejarah Singkat Ilmu Ukur Tanah</vt:lpstr>
      <vt:lpstr>PowerPoint Presentation</vt:lpstr>
      <vt:lpstr>PowerPoint Presentation</vt:lpstr>
      <vt:lpstr>Definisi ;</vt:lpstr>
      <vt:lpstr>PowerPoint Presentation</vt:lpstr>
      <vt:lpstr>PowerPoint Presentation</vt:lpstr>
      <vt:lpstr>Geosains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Mengenal Ilmu Ukur Tanah</vt:lpstr>
      <vt:lpstr>Materi ilmu ukur tanah</vt:lpstr>
      <vt:lpstr>Mengapa Ilmu Ukur Tanah diperlukan ?</vt:lpstr>
      <vt:lpstr> Dalam teknik sipil hasil ukur tanah sangat diperlukan data yang akurat untuk : </vt:lpstr>
      <vt:lpstr>PowerPoint Presentation</vt:lpstr>
      <vt:lpstr>Pengukuran ilmu tanah berdasarkan tujuan </vt:lpstr>
      <vt:lpstr>Ilmu ukur tanah berdasarkan luas cakupan daerah pengukuran</vt:lpstr>
      <vt:lpstr>PowerPoint Presentation</vt:lpstr>
      <vt:lpstr>PowerPoint Presentation</vt:lpstr>
      <vt:lpstr>Ilmu Ukur Tanah merupakan bagian dari Ilmu yang lebih luas yaitu Ilmu Geodesi, dimana ilmu ini mempunyai 2 tujuan utama yaitu :</vt:lpstr>
      <vt:lpstr> Cabang Ilmu Geodesi dapat dibedakan atas Geodesi tinggi dan Geodesi rendah. </vt:lpstr>
      <vt:lpstr>PowerPoint Presentation</vt:lpstr>
      <vt:lpstr>ILMU UKUR TANAH DAN KARTOGRAFI</vt:lpstr>
      <vt:lpstr>Fotogrametri, Salah Satu Cabang Keilmuan Geodesi</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toshiba</dc:creator>
  <cp:lastModifiedBy>Asus</cp:lastModifiedBy>
  <cp:revision>68</cp:revision>
  <dcterms:created xsi:type="dcterms:W3CDTF">2020-07-11T02:49:26Z</dcterms:created>
  <dcterms:modified xsi:type="dcterms:W3CDTF">2026-09-19T01:05:48Z</dcterms:modified>
</cp:coreProperties>
</file>